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28" r:id="rId1"/>
  </p:sldMasterIdLst>
  <p:notesMasterIdLst>
    <p:notesMasterId r:id="rId29"/>
  </p:notesMasterIdLst>
  <p:sldIdLst>
    <p:sldId id="304" r:id="rId2"/>
    <p:sldId id="305" r:id="rId3"/>
    <p:sldId id="306" r:id="rId4"/>
    <p:sldId id="260" r:id="rId5"/>
    <p:sldId id="261" r:id="rId6"/>
    <p:sldId id="262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94" r:id="rId15"/>
    <p:sldId id="273" r:id="rId16"/>
    <p:sldId id="274" r:id="rId17"/>
    <p:sldId id="275" r:id="rId18"/>
    <p:sldId id="276" r:id="rId19"/>
    <p:sldId id="277" r:id="rId20"/>
    <p:sldId id="284" r:id="rId21"/>
    <p:sldId id="285" r:id="rId22"/>
    <p:sldId id="286" r:id="rId23"/>
    <p:sldId id="287" r:id="rId24"/>
    <p:sldId id="289" r:id="rId25"/>
    <p:sldId id="290" r:id="rId26"/>
    <p:sldId id="291" r:id="rId27"/>
    <p:sldId id="29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6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58BF7-F19E-B144-8A04-D1E284B1A064}" type="datetimeFigureOut">
              <a:rPr lang="en-US" smtClean="0"/>
              <a:t>6/17/16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7470D-B794-1E4A-8B3E-29A906848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37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CDF324-2250-4D64-B80D-53C1589EB42B}" type="slidenum">
              <a:rPr lang="zh-CN" altLang="en-US" smtClean="0">
                <a:latin typeface="Arial" charset="0"/>
                <a:ea typeface="宋体" charset="-122"/>
              </a:rPr>
              <a:pPr/>
              <a:t>1</a:t>
            </a:fld>
            <a:endParaRPr lang="en-US" altLang="zh-CN" smtClean="0">
              <a:latin typeface="Arial" charset="0"/>
              <a:ea typeface="宋体" charset="-122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CDF324-2250-4D64-B80D-53C1589EB42B}" type="slidenum">
              <a:rPr lang="zh-CN" altLang="en-US" smtClean="0">
                <a:latin typeface="Arial" charset="0"/>
                <a:ea typeface="宋体" charset="-122"/>
              </a:rPr>
              <a:pPr/>
              <a:t>14</a:t>
            </a:fld>
            <a:endParaRPr lang="en-US" altLang="zh-CN" smtClean="0">
              <a:latin typeface="Arial" charset="0"/>
              <a:ea typeface="宋体" charset="-122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2351E1-897E-44B9-AA05-E7DB4C8C9D06}" type="slidenum">
              <a:rPr lang="en-US" altLang="zh-CN" smtClean="0">
                <a:latin typeface="Arial" charset="0"/>
                <a:ea typeface="宋体" charset="-122"/>
              </a:rPr>
              <a:pPr/>
              <a:t>16</a:t>
            </a:fld>
            <a:endParaRPr lang="en-US" altLang="zh-CN" smtClean="0">
              <a:latin typeface="Arial" charset="0"/>
              <a:ea typeface="宋体" charset="-122"/>
            </a:endParaRPr>
          </a:p>
        </p:txBody>
      </p:sp>
      <p:sp>
        <p:nvSpPr>
          <p:cNvPr id="40963" name="Notes Placeholder 4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altLang="zh-CN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6EA509-0428-4F0E-88C4-E98DBAF018B4}" type="slidenum">
              <a:rPr lang="en-US" altLang="zh-CN" smtClean="0">
                <a:latin typeface="Arial" charset="0"/>
                <a:ea typeface="宋体" charset="-122"/>
              </a:rPr>
              <a:pPr/>
              <a:t>17</a:t>
            </a:fld>
            <a:endParaRPr lang="en-US" altLang="zh-CN" smtClean="0">
              <a:latin typeface="Arial" charset="0"/>
              <a:ea typeface="宋体" charset="-122"/>
            </a:endParaRPr>
          </a:p>
        </p:txBody>
      </p:sp>
      <p:sp>
        <p:nvSpPr>
          <p:cNvPr id="58371" name="Notes Placeholder 4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altLang="zh-CN" sz="1200">
              <a:latin typeface="Calibri" pitchFamily="34" charset="0"/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第一节课提到，我们以前是罪人，但因着神的恩典，我们相信耶稣基督，我们</a:t>
            </a:r>
            <a:r>
              <a:rPr lang="zh-CN" altLang="en-US" b="1" u="sng" dirty="0" smtClean="0"/>
              <a:t>是义人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endParaRPr lang="en-US" altLang="zh-CN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这三幅图生动描绘了转变的过程，我们以前的地位，或者说在神眼中的情况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脏水沟；耶稣在十字架上为我们的罪过死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神的恩典；我们接受耶稣以后，神看我们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清澈的溪流。其中的关键：</a:t>
            </a:r>
            <a:r>
              <a:rPr lang="zh-CN" altLang="en-US" b="1" u="sng" dirty="0" smtClean="0"/>
              <a:t>耶稣基督与祂钉十字架</a:t>
            </a:r>
            <a:r>
              <a:rPr lang="zh-CN" altLang="en-US" dirty="0" smtClean="0"/>
              <a:t>。</a:t>
            </a:r>
            <a:endParaRPr lang="en-US" dirty="0" smtClean="0"/>
          </a:p>
          <a:p>
            <a:endParaRPr lang="en-US" altLang="zh-CN" dirty="0" smtClean="0"/>
          </a:p>
          <a:p>
            <a:r>
              <a:rPr lang="zh-CN" altLang="en-US" b="0" u="none" dirty="0" smtClean="0"/>
              <a:t>我们的</a:t>
            </a:r>
            <a:r>
              <a:rPr lang="zh-CN" altLang="en-US" b="1" u="sng" dirty="0" smtClean="0"/>
              <a:t>地位彻底改变了</a:t>
            </a:r>
            <a:r>
              <a:rPr lang="zh-CN" altLang="en-US" dirty="0" smtClean="0"/>
              <a:t>。我们的</a:t>
            </a:r>
            <a:r>
              <a:rPr lang="zh-CN" altLang="en-US" b="1" u="sng" dirty="0" smtClean="0"/>
              <a:t>身份是义人</a:t>
            </a:r>
            <a:r>
              <a:rPr lang="zh-CN" altLang="en-US" dirty="0" smtClean="0"/>
              <a:t>，我们仍旧会犯罪，因为我们还在这肉体中，这肉体是卖给罪了。我们</a:t>
            </a:r>
            <a:r>
              <a:rPr lang="zh-CN" altLang="en-US" b="1" u="sng" dirty="0" smtClean="0"/>
              <a:t>会犯罪</a:t>
            </a:r>
            <a:r>
              <a:rPr lang="zh-CN" altLang="en-US" dirty="0" smtClean="0"/>
              <a:t>，</a:t>
            </a:r>
            <a:r>
              <a:rPr lang="zh-CN" altLang="en-US" b="1" u="sng" dirty="0" smtClean="0"/>
              <a:t>与</a:t>
            </a:r>
            <a:r>
              <a:rPr lang="zh-CN" altLang="en-US" b="0" u="none" dirty="0" smtClean="0"/>
              <a:t>我们</a:t>
            </a:r>
            <a:r>
              <a:rPr lang="zh-CN" altLang="en-US" b="1" u="sng" dirty="0" smtClean="0"/>
              <a:t>义人的地位不矛盾</a:t>
            </a:r>
            <a:r>
              <a:rPr lang="zh-CN" altLang="en-US" dirty="0" smtClean="0"/>
              <a:t>，因为我们义人的地位</a:t>
            </a:r>
            <a:r>
              <a:rPr lang="zh-CN" altLang="en-US" b="1" u="sng" dirty="0" smtClean="0"/>
              <a:t>不是凭借我们的表现来获取的</a:t>
            </a:r>
            <a:r>
              <a:rPr lang="zh-CN" altLang="en-US" dirty="0" smtClean="0"/>
              <a:t>，而是神因</a:t>
            </a:r>
            <a:r>
              <a:rPr lang="zh-CN" altLang="en-US" b="1" u="sng" dirty="0" smtClean="0"/>
              <a:t>着祂的恩典加给</a:t>
            </a:r>
            <a:r>
              <a:rPr lang="zh-CN" altLang="en-US" dirty="0" smtClean="0"/>
              <a:t>我们的，“</a:t>
            </a:r>
            <a:r>
              <a:rPr lang="zh-CN" altLang="en-US" b="1" u="sng" dirty="0" smtClean="0"/>
              <a:t>算</a:t>
            </a:r>
            <a:r>
              <a:rPr lang="zh-CN" altLang="en-US" dirty="0" smtClean="0"/>
              <a:t>我们为义”。</a:t>
            </a:r>
            <a:endParaRPr lang="en-US" altLang="zh-CN" dirty="0" smtClean="0"/>
          </a:p>
          <a:p>
            <a:endParaRPr lang="en-US" altLang="zh-CN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72D6F-278E-4FF7-BB8C-C3A9DDC878BB}" type="slidenum">
              <a:rPr lang="en-US" altLang="zh-CN" smtClean="0">
                <a:latin typeface="Arial" charset="0"/>
                <a:ea typeface="宋体" charset="-122"/>
              </a:rPr>
              <a:pPr/>
              <a:t>21</a:t>
            </a:fld>
            <a:endParaRPr lang="en-US" altLang="zh-CN" smtClean="0">
              <a:latin typeface="Arial" charset="0"/>
              <a:ea typeface="宋体" charset="-122"/>
            </a:endParaRPr>
          </a:p>
        </p:txBody>
      </p:sp>
      <p:sp>
        <p:nvSpPr>
          <p:cNvPr id="50179" name="Notes Placeholder 4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altLang="zh-CN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7E6276-D967-445C-A182-DEE06FFA0A62}" type="slidenum">
              <a:rPr lang="en-US" altLang="zh-CN" smtClean="0">
                <a:latin typeface="Arial" charset="0"/>
                <a:ea typeface="宋体" charset="-122"/>
                <a:cs typeface="Arial" charset="0"/>
              </a:rPr>
              <a:pPr/>
              <a:t>26</a:t>
            </a:fld>
            <a:endParaRPr lang="en-US" altLang="zh-CN" smtClean="0">
              <a:latin typeface="Arial" charset="0"/>
              <a:ea typeface="宋体" charset="-122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/>
              <a:pPr/>
              <a:t>6/17/16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/>
              <a:pPr/>
              <a:t>6/17/16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/>
              <a:pPr/>
              <a:t>6/17/16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6/17/16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/>
              <a:pPr/>
              <a:t>6/17/16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/>
              <a:pPr/>
              <a:t>6/17/16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/>
              <a:pPr/>
              <a:t>6/17/16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/>
              <a:pPr/>
              <a:t>6/17/16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/>
              <a:pPr/>
              <a:t>6/17/16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/>
              <a:pPr/>
              <a:t>6/17/16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/>
              <a:pPr/>
              <a:t>6/17/16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/>
              <a:pPr/>
              <a:t>6/17/16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798008"/>
            <a:ext cx="8229600" cy="168254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让耶稣点亮你的生命</a:t>
            </a:r>
            <a:endParaRPr lang="zh-TW" altLang="en-US" sz="6000" dirty="0" smtClean="0">
              <a:solidFill>
                <a:srgbClr val="47D1FF"/>
              </a:solidFill>
              <a:latin typeface="DFKai-SB" pitchFamily="65" charset="-120"/>
              <a:ea typeface="DFKai-SB" pitchFamily="65" charset="-12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92936"/>
            <a:ext cx="6400800" cy="174586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CN" altLang="en-US" sz="40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圣荷西中华归主</a:t>
            </a:r>
            <a:r>
              <a:rPr lang="zh-TW" altLang="en-US" sz="40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教會</a:t>
            </a:r>
          </a:p>
          <a:p>
            <a:pPr>
              <a:defRPr/>
            </a:pPr>
            <a:r>
              <a:rPr lang="zh-CN" altLang="zh-CN" sz="40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2</a:t>
            </a:r>
            <a:r>
              <a:rPr lang="en-US" altLang="zh-CN" sz="40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016 </a:t>
            </a:r>
            <a:r>
              <a:rPr lang="zh-CN" altLang="en-US" sz="40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夏令会</a:t>
            </a:r>
            <a:endParaRPr lang="en-US" altLang="zh-CN" sz="4000" dirty="0" smtClean="0">
              <a:solidFill>
                <a:srgbClr val="FFFF00"/>
              </a:solidFill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911821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60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我是谁</a:t>
            </a:r>
            <a:endParaRPr lang="en-US" sz="6000" dirty="0">
              <a:solidFill>
                <a:srgbClr val="00FFFF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30000"/>
              </a:lnSpc>
              <a:buNone/>
            </a:pPr>
            <a:r>
              <a:rPr lang="zh-CN" altLang="en-US" sz="4400" dirty="0" smtClean="0">
                <a:latin typeface="华文楷体"/>
                <a:ea typeface="华文楷体"/>
                <a:cs typeface="华文楷体"/>
              </a:rPr>
              <a:t>不是因为</a:t>
            </a:r>
            <a:r>
              <a:rPr lang="zh-CN" altLang="en-US" sz="44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我是谁</a:t>
            </a:r>
            <a:r>
              <a:rPr lang="zh-CN" altLang="en-US" sz="4400" dirty="0" smtClean="0">
                <a:latin typeface="华文楷体"/>
                <a:ea typeface="华文楷体"/>
                <a:cs typeface="华文楷体"/>
              </a:rPr>
              <a:t>，</a:t>
            </a:r>
            <a:endParaRPr lang="en-US" altLang="zh-CN" sz="4400" dirty="0" smtClean="0">
              <a:latin typeface="华文楷体"/>
              <a:ea typeface="华文楷体"/>
              <a:cs typeface="华文楷体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zh-CN" altLang="en-US" sz="4400" dirty="0" smtClean="0">
                <a:latin typeface="华文楷体"/>
                <a:ea typeface="华文楷体"/>
                <a:cs typeface="华文楷体"/>
              </a:rPr>
              <a:t>而是祢所做成的</a:t>
            </a:r>
            <a:endParaRPr lang="en-US" sz="4400" dirty="0" smtClean="0">
              <a:latin typeface="华文楷体"/>
              <a:ea typeface="华文楷体"/>
              <a:cs typeface="华文楷体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zh-CN" altLang="en-US" sz="4400" dirty="0" smtClean="0">
                <a:latin typeface="华文楷体"/>
                <a:ea typeface="华文楷体"/>
                <a:cs typeface="华文楷体"/>
              </a:rPr>
              <a:t>不是我做了什麽，</a:t>
            </a:r>
            <a:endParaRPr lang="en-US" altLang="zh-CN" sz="4400" dirty="0" smtClean="0">
              <a:latin typeface="华文楷体"/>
              <a:ea typeface="华文楷体"/>
              <a:cs typeface="华文楷体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zh-CN" altLang="en-US" sz="4400" dirty="0" smtClean="0">
                <a:latin typeface="华文楷体"/>
                <a:ea typeface="华文楷体"/>
                <a:cs typeface="华文楷体"/>
              </a:rPr>
              <a:t>而是因为</a:t>
            </a:r>
            <a:r>
              <a:rPr lang="zh-CN" altLang="en-US" sz="44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祢是谁</a:t>
            </a:r>
            <a:r>
              <a:rPr lang="en-US" sz="3600" dirty="0" smtClean="0"/>
              <a:t>  </a:t>
            </a:r>
            <a:endParaRPr lang="en-US" sz="36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203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880046"/>
          </a:xfrm>
        </p:spPr>
        <p:txBody>
          <a:bodyPr/>
          <a:lstStyle/>
          <a:p>
            <a:pPr algn="ctr"/>
            <a:r>
              <a:rPr lang="zh-CN" altLang="en-US" sz="60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我是谁</a:t>
            </a:r>
            <a:endParaRPr lang="en-US" sz="6000" dirty="0">
              <a:solidFill>
                <a:srgbClr val="00FFFF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556164" y="1556559"/>
            <a:ext cx="8229600" cy="4976242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我是快速凋谢的花，</a:t>
            </a:r>
            <a:r>
              <a:rPr lang="en-US" sz="4000" dirty="0" smtClean="0">
                <a:latin typeface="华文楷体"/>
                <a:ea typeface="华文楷体"/>
                <a:cs typeface="华文楷体"/>
              </a:rPr>
              <a:t> 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我是大洋中的浪花，风中的水气</a:t>
            </a:r>
            <a:endParaRPr lang="en-US" altLang="zh-CN" sz="4000" dirty="0" smtClean="0">
              <a:latin typeface="华文楷体"/>
              <a:ea typeface="华文楷体"/>
              <a:cs typeface="华文楷体"/>
            </a:endParaRPr>
          </a:p>
          <a:p>
            <a:pPr marL="0" indent="0" algn="ctr">
              <a:buNone/>
            </a:pP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今天还在</a:t>
            </a:r>
            <a:r>
              <a:rPr lang="zh-CN" altLang="en-US" sz="4000" dirty="0">
                <a:latin typeface="华文楷体"/>
                <a:ea typeface="华文楷体"/>
                <a:cs typeface="华文楷体"/>
              </a:rPr>
              <a:t>，明日就消失无影</a:t>
            </a:r>
            <a:r>
              <a:rPr lang="en-US" sz="4000" dirty="0" smtClean="0">
                <a:latin typeface="华文楷体"/>
                <a:ea typeface="华文楷体"/>
                <a:cs typeface="华文楷体"/>
              </a:rPr>
              <a:t> 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祢仍旧听我的呼求</a:t>
            </a:r>
            <a:endParaRPr lang="en-US" altLang="zh-CN" sz="4000" dirty="0" smtClean="0">
              <a:latin typeface="华文楷体"/>
              <a:ea typeface="华文楷体"/>
              <a:cs typeface="华文楷体"/>
            </a:endParaRPr>
          </a:p>
          <a:p>
            <a:pPr marL="0" indent="0" algn="ctr">
              <a:buNone/>
            </a:pP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主啊！当我跌倒时，祢救拔我！</a:t>
            </a:r>
            <a:endParaRPr lang="en-US" altLang="zh-CN" sz="4000" dirty="0" smtClean="0">
              <a:latin typeface="华文楷体"/>
              <a:ea typeface="华文楷体"/>
              <a:cs typeface="华文楷体"/>
            </a:endParaRPr>
          </a:p>
          <a:p>
            <a:pPr marL="0" indent="0" algn="ctr">
              <a:buNone/>
            </a:pP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你告诉我，我是谁？</a:t>
            </a:r>
            <a:r>
              <a:rPr lang="en-US" sz="4000" dirty="0" smtClean="0">
                <a:latin typeface="华文楷体"/>
                <a:ea typeface="华文楷体"/>
                <a:cs typeface="华文楷体"/>
              </a:rPr>
              <a:t> </a:t>
            </a:r>
            <a:r>
              <a:rPr lang="zh-CN" altLang="en-US" sz="40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我是祢的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，</a:t>
            </a:r>
            <a:r>
              <a:rPr lang="zh-CN" altLang="en-US" sz="40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我是属于祢的！</a:t>
            </a:r>
            <a:endParaRPr lang="en-US" sz="4000" dirty="0">
              <a:solidFill>
                <a:srgbClr val="FFFF00"/>
              </a:solidFill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3776915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946028"/>
          </a:xfrm>
        </p:spPr>
        <p:txBody>
          <a:bodyPr/>
          <a:lstStyle/>
          <a:p>
            <a:pPr algn="ctr"/>
            <a:r>
              <a:rPr lang="zh-CN" altLang="en-US" sz="60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我是谁</a:t>
            </a:r>
            <a:endParaRPr lang="en-US" sz="6000" dirty="0">
              <a:solidFill>
                <a:srgbClr val="00FFFF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304800" y="1484735"/>
            <a:ext cx="8686800" cy="4876800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zh-CN" altLang="en-US" sz="40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我是谁？</a:t>
            </a:r>
            <a:r>
              <a:rPr lang="en-US" sz="4000" dirty="0" smtClean="0">
                <a:latin typeface="华文楷体"/>
                <a:ea typeface="华文楷体"/>
                <a:cs typeface="华文楷体"/>
              </a:rPr>
              <a:t> 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那能看见我罪的眼睛，</a:t>
            </a:r>
            <a:endParaRPr lang="en-US" altLang="zh-CN" sz="4000" dirty="0" smtClean="0">
              <a:latin typeface="华文楷体"/>
              <a:ea typeface="华文楷体"/>
              <a:cs typeface="华文楷体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祂却以慈爱的眼神看着我</a:t>
            </a:r>
            <a:r>
              <a:rPr lang="en-US" sz="4000" dirty="0" smtClean="0">
                <a:latin typeface="华文楷体"/>
                <a:ea typeface="华文楷体"/>
                <a:cs typeface="华文楷体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看着我再一次的爬起来</a:t>
            </a:r>
            <a:r>
              <a:rPr lang="en-US" sz="4000" dirty="0" smtClean="0">
                <a:latin typeface="华文楷体"/>
                <a:ea typeface="华文楷体"/>
                <a:cs typeface="华文楷体"/>
              </a:rPr>
              <a:t> </a:t>
            </a:r>
            <a:r>
              <a:rPr lang="zh-CN" altLang="en-US" sz="4000" dirty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我是谁？</a:t>
            </a:r>
            <a:r>
              <a:rPr lang="en-US" sz="4000" dirty="0" smtClean="0">
                <a:latin typeface="华文楷体"/>
                <a:ea typeface="华文楷体"/>
                <a:cs typeface="华文楷体"/>
              </a:rPr>
              <a:t> 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那平静海浪的声音</a:t>
            </a:r>
            <a:r>
              <a:rPr lang="zh-CN" altLang="zh-CN" sz="4000" dirty="0">
                <a:latin typeface="华文楷体"/>
                <a:ea typeface="华文楷体"/>
                <a:cs typeface="华文楷体"/>
              </a:rPr>
              <a:t>，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在风雨中的呼喊！平静了我心中翻腾的波涛</a:t>
            </a:r>
            <a:r>
              <a:rPr lang="en-US" sz="4000" dirty="0" smtClean="0">
                <a:latin typeface="华文楷体"/>
                <a:ea typeface="华文楷体"/>
                <a:cs typeface="华文楷体"/>
              </a:rPr>
              <a:t> </a:t>
            </a:r>
            <a:endParaRPr lang="en-US" sz="4000" dirty="0">
              <a:latin typeface="华文楷体"/>
              <a:ea typeface="华文楷体"/>
              <a:cs typeface="华文楷体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988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43708"/>
            <a:ext cx="7924800" cy="1143000"/>
          </a:xfrm>
        </p:spPr>
        <p:txBody>
          <a:bodyPr/>
          <a:lstStyle/>
          <a:p>
            <a:pPr algn="ctr"/>
            <a:r>
              <a:rPr lang="zh-CN" altLang="en-US" sz="60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我是谁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255318" y="1154835"/>
            <a:ext cx="8686800" cy="453072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不是因为我是谁</a:t>
            </a:r>
            <a:r>
              <a:rPr lang="en-US" sz="4000" dirty="0" smtClean="0">
                <a:latin typeface="华文楷体"/>
                <a:ea typeface="华文楷体"/>
                <a:cs typeface="华文楷体"/>
              </a:rPr>
              <a:t> 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而是因为祢所成就的</a:t>
            </a:r>
            <a:r>
              <a:rPr lang="en-US" sz="4000" dirty="0" smtClean="0">
                <a:latin typeface="华文楷体"/>
                <a:ea typeface="华文楷体"/>
                <a:cs typeface="华文楷体"/>
              </a:rPr>
              <a:t> 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不是因为我做成什麽</a:t>
            </a:r>
            <a:r>
              <a:rPr lang="en-US" sz="4000" dirty="0" smtClean="0">
                <a:latin typeface="华文楷体"/>
                <a:ea typeface="华文楷体"/>
                <a:cs typeface="华文楷体"/>
              </a:rPr>
              <a:t> 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而是因为祢是谁</a:t>
            </a:r>
            <a:endParaRPr lang="en-US" sz="4000" dirty="0">
              <a:latin typeface="华文楷体"/>
              <a:ea typeface="华文楷体"/>
              <a:cs typeface="华文楷体"/>
            </a:endParaRPr>
          </a:p>
          <a:p>
            <a:pPr marL="0" indent="0" algn="ctr">
              <a:buNone/>
            </a:pPr>
            <a:r>
              <a:rPr lang="zh-CN" altLang="en-US" sz="40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副歌</a:t>
            </a:r>
            <a:r>
              <a:rPr lang="en-US" sz="40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:</a:t>
            </a:r>
            <a:endParaRPr lang="en-US" sz="4000" dirty="0">
              <a:solidFill>
                <a:srgbClr val="FFFF00"/>
              </a:solidFill>
              <a:latin typeface="华文楷体"/>
              <a:ea typeface="华文楷体"/>
              <a:cs typeface="华文楷体"/>
            </a:endParaRPr>
          </a:p>
          <a:p>
            <a:pPr marL="0" indent="0" algn="ctr">
              <a:buNone/>
            </a:pP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我还怕谁呢</a:t>
            </a:r>
            <a:r>
              <a:rPr lang="zh-CN" altLang="en-US" sz="4000" dirty="0">
                <a:latin typeface="华文楷体"/>
                <a:ea typeface="华文楷体"/>
                <a:cs typeface="华文楷体"/>
              </a:rPr>
              <a:t>？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我还怕谁呢？</a:t>
            </a:r>
            <a:r>
              <a:rPr lang="en-US" sz="4000" dirty="0" smtClean="0">
                <a:latin typeface="华文楷体"/>
                <a:ea typeface="华文楷体"/>
                <a:cs typeface="华文楷体"/>
              </a:rPr>
              <a:t> 	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因为我是属于祢的</a:t>
            </a:r>
            <a:r>
              <a:rPr lang="zh-CN" altLang="en-US" sz="4000" dirty="0">
                <a:latin typeface="华文楷体"/>
                <a:ea typeface="华文楷体"/>
                <a:cs typeface="华文楷体"/>
              </a:rPr>
              <a:t>，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我是属祢的！</a:t>
            </a:r>
            <a:endParaRPr lang="en-US" sz="4000" dirty="0"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2106213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286000"/>
            <a:ext cx="45719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80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 </a:t>
            </a:r>
            <a:endParaRPr lang="zh-TW" altLang="en-US" sz="7200" dirty="0" smtClean="0">
              <a:solidFill>
                <a:srgbClr val="47D1FF"/>
              </a:solidFill>
              <a:latin typeface="DFKai-SB" pitchFamily="65" charset="-120"/>
              <a:ea typeface="DFKai-SB" pitchFamily="65" charset="-12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4114800"/>
            <a:ext cx="45719" cy="15240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zh-CN" sz="4400" dirty="0" smtClean="0">
                <a:solidFill>
                  <a:srgbClr val="FFC000"/>
                </a:solidFill>
                <a:latin typeface="华文楷体"/>
                <a:ea typeface="华文楷体"/>
                <a:cs typeface="华文楷体"/>
              </a:rPr>
              <a:t> </a:t>
            </a:r>
            <a:endParaRPr lang="zh-TW" altLang="en-US" sz="4400" dirty="0">
              <a:solidFill>
                <a:srgbClr val="FFC000"/>
              </a:solidFill>
              <a:latin typeface="华文楷体"/>
              <a:ea typeface="华文楷体"/>
              <a:cs typeface="华文楷体"/>
            </a:endParaRPr>
          </a:p>
        </p:txBody>
      </p:sp>
      <p:pic>
        <p:nvPicPr>
          <p:cNvPr id="2" name="Who Am I - Casting Crowns (w- lyrics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5937" y="1353062"/>
            <a:ext cx="6539137" cy="4904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3075" y="137289"/>
            <a:ext cx="4119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 smtClean="0">
                <a:solidFill>
                  <a:srgbClr val="00FFFF"/>
                </a:solidFill>
                <a:latin typeface="Hiragino Sans GB W6"/>
                <a:ea typeface="Hiragino Sans GB W6"/>
                <a:cs typeface="Hiragino Sans GB W6"/>
              </a:rPr>
              <a:t>我是谁</a:t>
            </a:r>
            <a:endParaRPr lang="en-US" sz="6000" dirty="0">
              <a:solidFill>
                <a:srgbClr val="00FFFF"/>
              </a:solidFill>
              <a:latin typeface="Hiragino Sans GB W6"/>
              <a:ea typeface="Hiragino Sans GB W6"/>
              <a:cs typeface="Hiragino Sans GB W6"/>
            </a:endParaRPr>
          </a:p>
        </p:txBody>
      </p:sp>
    </p:spTree>
    <p:extLst>
      <p:ext uri="{BB962C8B-B14F-4D97-AF65-F5344CB8AC3E}">
        <p14:creationId xmlns:p14="http://schemas.microsoft.com/office/powerpoint/2010/main" val="291634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457200" y="2895600"/>
            <a:ext cx="8229600" cy="1828800"/>
          </a:xfrm>
        </p:spPr>
        <p:txBody>
          <a:bodyPr/>
          <a:lstStyle/>
          <a:p>
            <a:pPr>
              <a:defRPr/>
            </a:pPr>
            <a:r>
              <a:rPr lang="zh-CN" altLang="en-US" sz="72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新造的人</a:t>
            </a:r>
            <a:r>
              <a:rPr lang="en-US" altLang="zh-CN" sz="7200" dirty="0" smtClean="0">
                <a:latin typeface="华文楷体"/>
                <a:ea typeface="华文楷体"/>
                <a:cs typeface="华文楷体"/>
              </a:rPr>
              <a:t/>
            </a:r>
            <a:br>
              <a:rPr lang="en-US" altLang="zh-CN" sz="7200" dirty="0" smtClean="0">
                <a:latin typeface="华文楷体"/>
                <a:ea typeface="华文楷体"/>
                <a:cs typeface="华文楷体"/>
              </a:rPr>
            </a:br>
            <a:r>
              <a:rPr lang="zh-CN" altLang="en-US" sz="72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耶稣基督的门徒</a:t>
            </a:r>
            <a:endParaRPr lang="en-US" sz="7200" dirty="0">
              <a:solidFill>
                <a:srgbClr val="FFFF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352800" y="139047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 smtClean="0">
                <a:latin typeface="华文楷体"/>
                <a:ea typeface="华文楷体"/>
                <a:cs typeface="华文楷体"/>
              </a:rPr>
              <a:t>我是</a:t>
            </a:r>
            <a:endParaRPr lang="en-US" sz="7200" dirty="0"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1294529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 idx="4294967295"/>
          </p:nvPr>
        </p:nvSpPr>
        <p:spPr>
          <a:xfrm>
            <a:off x="382638" y="228600"/>
            <a:ext cx="8382000" cy="5561317"/>
          </a:xfrm>
        </p:spPr>
        <p:txBody>
          <a:bodyPr/>
          <a:lstStyle/>
          <a:p>
            <a:pPr algn="l">
              <a:lnSpc>
                <a:spcPct val="120000"/>
              </a:lnSpc>
              <a:defRPr/>
            </a:pPr>
            <a:r>
              <a:rPr lang="zh-CN" altLang="en-US" sz="6600" dirty="0" smtClean="0">
                <a:latin typeface="华文楷体"/>
                <a:ea typeface="华文楷体"/>
                <a:cs typeface="华文楷体"/>
              </a:rPr>
              <a:t>若有人</a:t>
            </a:r>
            <a:r>
              <a:rPr lang="zh-CN" altLang="en-US" sz="66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在基督里</a:t>
            </a:r>
            <a:r>
              <a:rPr lang="en-US" altLang="zh-CN" sz="6600" dirty="0" smtClean="0">
                <a:latin typeface="华文楷体"/>
                <a:ea typeface="华文楷体"/>
                <a:cs typeface="华文楷体"/>
              </a:rPr>
              <a:t>,</a:t>
            </a:r>
            <a:r>
              <a:rPr lang="zh-CN" altLang="en-US" sz="6600" dirty="0" smtClean="0">
                <a:latin typeface="华文楷体"/>
                <a:ea typeface="华文楷体"/>
                <a:cs typeface="华文楷体"/>
              </a:rPr>
              <a:t>他就是</a:t>
            </a:r>
            <a:r>
              <a:rPr lang="zh-CN" altLang="en-US" sz="6600" u="sng" dirty="0" smtClean="0">
                <a:solidFill>
                  <a:srgbClr val="66FF33"/>
                </a:solidFill>
                <a:latin typeface="华文楷体"/>
                <a:ea typeface="华文楷体"/>
                <a:cs typeface="华文楷体"/>
              </a:rPr>
              <a:t>新造的人</a:t>
            </a:r>
            <a:r>
              <a:rPr lang="en-US" altLang="zh-CN" sz="6600" dirty="0" smtClean="0">
                <a:latin typeface="华文楷体"/>
                <a:ea typeface="华文楷体"/>
                <a:cs typeface="华文楷体"/>
              </a:rPr>
              <a:t>,</a:t>
            </a:r>
            <a:r>
              <a:rPr lang="zh-CN" altLang="en-US" sz="6600" dirty="0" smtClean="0">
                <a:latin typeface="华文楷体"/>
                <a:ea typeface="华文楷体"/>
                <a:cs typeface="华文楷体"/>
              </a:rPr>
              <a:t>旧事已过</a:t>
            </a:r>
            <a:r>
              <a:rPr lang="en-US" altLang="zh-CN" sz="6600" dirty="0" smtClean="0">
                <a:latin typeface="华文楷体"/>
                <a:ea typeface="华文楷体"/>
                <a:cs typeface="华文楷体"/>
              </a:rPr>
              <a:t>, </a:t>
            </a:r>
            <a:r>
              <a:rPr lang="zh-CN" altLang="en-US" sz="6600" dirty="0" smtClean="0">
                <a:latin typeface="华文楷体"/>
                <a:ea typeface="华文楷体"/>
                <a:cs typeface="华文楷体"/>
              </a:rPr>
              <a:t>都变成新的了。 </a:t>
            </a:r>
            <a:r>
              <a:rPr lang="zh-CN" altLang="en-US" sz="6000" dirty="0" smtClean="0">
                <a:latin typeface="华文楷体"/>
                <a:ea typeface="华文楷体"/>
                <a:cs typeface="华文楷体"/>
              </a:rPr>
              <a:t>				  </a:t>
            </a:r>
            <a:r>
              <a:rPr lang="en-US" altLang="zh-CN" sz="6000" dirty="0" smtClean="0">
                <a:latin typeface="华文楷体"/>
                <a:ea typeface="华文楷体"/>
                <a:cs typeface="华文楷体"/>
              </a:rPr>
              <a:t>	</a:t>
            </a:r>
            <a:r>
              <a:rPr lang="en-US" altLang="zh-CN" sz="3600" dirty="0" smtClean="0">
                <a:solidFill>
                  <a:srgbClr val="FFC000"/>
                </a:solidFill>
                <a:latin typeface="华文楷体"/>
                <a:ea typeface="华文楷体"/>
                <a:cs typeface="华文楷体"/>
              </a:rPr>
              <a:t>-</a:t>
            </a:r>
            <a:r>
              <a:rPr lang="zh-CN" altLang="en-US" sz="3600" dirty="0" smtClean="0">
                <a:solidFill>
                  <a:srgbClr val="FFC000"/>
                </a:solidFill>
                <a:latin typeface="华文楷体"/>
                <a:ea typeface="华文楷体"/>
                <a:cs typeface="华文楷体"/>
              </a:rPr>
              <a:t>林後 </a:t>
            </a:r>
            <a:r>
              <a:rPr lang="en-US" sz="3600" dirty="0" smtClean="0">
                <a:solidFill>
                  <a:srgbClr val="FFC000"/>
                </a:solidFill>
                <a:latin typeface="华文楷体"/>
                <a:ea typeface="华文楷体"/>
                <a:cs typeface="华文楷体"/>
              </a:rPr>
              <a:t>5</a:t>
            </a:r>
            <a:r>
              <a:rPr lang="zh-TW" altLang="en-US" sz="3600" dirty="0" smtClean="0">
                <a:solidFill>
                  <a:srgbClr val="FFC000"/>
                </a:solidFill>
                <a:latin typeface="华文楷体"/>
                <a:ea typeface="华文楷体"/>
                <a:cs typeface="华文楷体"/>
              </a:rPr>
              <a:t>：</a:t>
            </a:r>
            <a:r>
              <a:rPr lang="en-US" sz="3600" dirty="0" smtClean="0">
                <a:solidFill>
                  <a:srgbClr val="FFC000"/>
                </a:solidFill>
                <a:latin typeface="华文楷体"/>
                <a:ea typeface="华文楷体"/>
                <a:cs typeface="华文楷体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852169146"/>
      </p:ext>
    </p:extLst>
  </p:cSld>
  <p:clrMapOvr>
    <a:masterClrMapping/>
  </p:clrMapOvr>
  <p:transition xmlns:p14="http://schemas.microsoft.com/office/powerpoint/2010/main">
    <p:plu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</a:t>
            </a:r>
          </a:p>
        </p:txBody>
      </p:sp>
      <p:pic>
        <p:nvPicPr>
          <p:cNvPr id="57346" name="Content Placeholder 4" descr="dirty river.jpg"/>
          <p:cNvPicPr>
            <a:picLocks noGrp="1" noChangeAspect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0952" y="1706880"/>
            <a:ext cx="3152848" cy="2103120"/>
          </a:xfrm>
          <a:prstGeom prst="rect">
            <a:avLst/>
          </a:prstGeom>
        </p:spPr>
      </p:pic>
      <p:pic>
        <p:nvPicPr>
          <p:cNvPr id="4" name="Content Placeholder 5" descr="jesus and the cros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66961" y="3048000"/>
            <a:ext cx="3176639" cy="210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Content Placeholder 5" descr="Sand Harbor Lake Taho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5920" y="4495800"/>
            <a:ext cx="3154680" cy="210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3778841" y="2052935"/>
            <a:ext cx="4145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接受耶稣以前的地位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—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罪人</a:t>
            </a:r>
            <a:endParaRPr lang="en-US" sz="2400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58674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接受耶稣以后的地位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—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义人</a:t>
            </a:r>
            <a:endParaRPr lang="en-US" sz="2400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7400" y="36531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十字架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—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神的恩典</a:t>
            </a:r>
            <a:endParaRPr lang="en-US" sz="2400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096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zh-CN" altLang="en-US" sz="60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新造的人</a:t>
            </a:r>
            <a:endParaRPr lang="en-US" sz="6000" dirty="0">
              <a:solidFill>
                <a:srgbClr val="00FFFF"/>
              </a:solidFill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26328901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60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我是谁</a:t>
            </a:r>
            <a:endParaRPr lang="en-US" sz="6000" dirty="0">
              <a:solidFill>
                <a:srgbClr val="00FFFF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30000"/>
              </a:lnSpc>
              <a:buNone/>
            </a:pPr>
            <a:r>
              <a:rPr lang="zh-CN" altLang="en-US" sz="6000" dirty="0" smtClean="0">
                <a:latin typeface="华文楷体"/>
                <a:ea typeface="华文楷体"/>
                <a:cs typeface="华文楷体"/>
              </a:rPr>
              <a:t>我是个罪人</a:t>
            </a:r>
            <a:endParaRPr lang="en-US" altLang="zh-CN" sz="6000" dirty="0" smtClean="0">
              <a:latin typeface="华文楷体"/>
              <a:ea typeface="华文楷体"/>
              <a:cs typeface="华文楷体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zh-CN" altLang="en-US" sz="6000" dirty="0" smtClean="0">
                <a:latin typeface="华文楷体"/>
                <a:ea typeface="华文楷体"/>
                <a:cs typeface="华文楷体"/>
              </a:rPr>
              <a:t>蒙了恩典</a:t>
            </a:r>
            <a:endParaRPr lang="en-US" altLang="zh-CN" sz="6000" dirty="0" smtClean="0">
              <a:latin typeface="华文楷体"/>
              <a:ea typeface="华文楷体"/>
              <a:cs typeface="华文楷体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zh-CN" altLang="en-US" sz="60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是被称为义的人</a:t>
            </a:r>
            <a:endParaRPr lang="en-US" sz="6000" dirty="0">
              <a:solidFill>
                <a:srgbClr val="FFFF00"/>
              </a:solidFill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4253667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zh-CN" altLang="en-US" sz="60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门徒是在基督里的</a:t>
            </a:r>
            <a:endParaRPr lang="en-US" sz="6000" dirty="0">
              <a:solidFill>
                <a:srgbClr val="00FFFF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90188" y="1600200"/>
            <a:ext cx="8229600" cy="4530725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30000"/>
              </a:lnSpc>
              <a:buFont typeface="Wingdings" pitchFamily="2" charset="2"/>
              <a:buNone/>
              <a:defRPr/>
            </a:pPr>
            <a:r>
              <a:rPr lang="en-US" altLang="zh-CN" sz="5400" dirty="0" smtClean="0">
                <a:latin typeface="华文楷体"/>
                <a:ea typeface="华文楷体"/>
                <a:cs typeface="华文楷体"/>
              </a:rPr>
              <a:t>	</a:t>
            </a:r>
            <a:r>
              <a:rPr lang="en-US" altLang="zh-CN" sz="4800" dirty="0" smtClean="0">
                <a:latin typeface="华文楷体"/>
                <a:ea typeface="华文楷体"/>
                <a:cs typeface="华文楷体"/>
              </a:rPr>
              <a:t>16 </a:t>
            </a:r>
            <a:r>
              <a:rPr lang="zh-CN" altLang="en-US" sz="4800" dirty="0" smtClean="0">
                <a:latin typeface="华文楷体"/>
                <a:ea typeface="华文楷体"/>
                <a:cs typeface="华文楷体"/>
              </a:rPr>
              <a:t>神爱我们的心，我们也知道也信。神就是爱。住在爱里面的，就是住在神里面，神也住在他里面。</a:t>
            </a:r>
            <a:r>
              <a:rPr lang="zh-CN" altLang="en-US" sz="5400" dirty="0" smtClean="0">
                <a:latin typeface="华文楷体"/>
                <a:ea typeface="华文楷体"/>
                <a:cs typeface="华文楷体"/>
              </a:rPr>
              <a:t> </a:t>
            </a:r>
            <a:endParaRPr lang="en-US" sz="5400" dirty="0"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182766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7941" y="3886200"/>
            <a:ext cx="6400800" cy="1752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CN" altLang="en-US" sz="4000" dirty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圣荷西中华归主</a:t>
            </a:r>
            <a:r>
              <a:rPr lang="zh-TW" altLang="en-US" sz="4000" dirty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教會</a:t>
            </a:r>
          </a:p>
          <a:p>
            <a:pPr>
              <a:defRPr/>
            </a:pPr>
            <a:r>
              <a:rPr lang="zh-CN" altLang="zh-CN" sz="4000" dirty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2</a:t>
            </a:r>
            <a:r>
              <a:rPr lang="en-US" altLang="zh-CN" sz="4000" dirty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016 </a:t>
            </a:r>
            <a:r>
              <a:rPr lang="zh-CN" altLang="en-US" sz="4000" dirty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夏令会</a:t>
            </a:r>
            <a:endParaRPr lang="en-US" altLang="zh-CN" sz="4000" dirty="0">
              <a:solidFill>
                <a:srgbClr val="FFFF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28613" y="2007888"/>
            <a:ext cx="7772400" cy="1470025"/>
          </a:xfrm>
        </p:spPr>
        <p:txBody>
          <a:bodyPr/>
          <a:lstStyle/>
          <a:p>
            <a:r>
              <a:rPr lang="zh-CN" altLang="en-US" sz="60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在基督里我是谁</a:t>
            </a:r>
            <a:endParaRPr lang="en-US" sz="6000" dirty="0">
              <a:solidFill>
                <a:srgbClr val="00FFFF"/>
              </a:solidFill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3889574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625" y="1559276"/>
            <a:ext cx="7950759" cy="369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3972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 idx="4294967295"/>
          </p:nvPr>
        </p:nvSpPr>
        <p:spPr>
          <a:xfrm>
            <a:off x="565844" y="1492438"/>
            <a:ext cx="8128000" cy="5715000"/>
          </a:xfrm>
        </p:spPr>
        <p:txBody>
          <a:bodyPr anchor="t"/>
          <a:lstStyle/>
          <a:p>
            <a:pPr algn="l">
              <a:lnSpc>
                <a:spcPct val="120000"/>
              </a:lnSpc>
              <a:spcBef>
                <a:spcPts val="600"/>
              </a:spcBef>
              <a:spcAft>
                <a:spcPts val="3000"/>
              </a:spcAft>
              <a:defRPr/>
            </a:pPr>
            <a:r>
              <a:rPr lang="en-US" altLang="zh-TW" sz="4000" baseline="30000" dirty="0" smtClean="0">
                <a:latin typeface="华文楷体"/>
                <a:ea typeface="华文楷体"/>
                <a:cs typeface="华文楷体"/>
              </a:rPr>
              <a:t>3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 岂不知我们这受洗归入基督耶稣的人，是受洗归入他的死麽</a:t>
            </a:r>
            <a:r>
              <a:rPr lang="zh-TW" altLang="en-US" sz="4000" dirty="0" smtClean="0">
                <a:latin typeface="华文楷体"/>
                <a:ea typeface="华文楷体"/>
                <a:cs typeface="华文楷体"/>
              </a:rPr>
              <a:t>。</a:t>
            </a:r>
            <a:r>
              <a:rPr lang="en-US" sz="4000" baseline="30000" dirty="0" smtClean="0">
                <a:latin typeface="华文楷体"/>
                <a:ea typeface="华文楷体"/>
                <a:cs typeface="华文楷体"/>
              </a:rPr>
              <a:t>4</a:t>
            </a:r>
            <a:r>
              <a:rPr lang="en-US" sz="4000" dirty="0" smtClean="0"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所以我们藉着洗礼归入死，和他一同埋葬．</a:t>
            </a:r>
            <a:r>
              <a:rPr lang="zh-CN" altLang="en-US" sz="40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原是叫我们一举一动有新生的样式，像基督藉着父的荣耀，从死里复活一样</a:t>
            </a:r>
            <a:r>
              <a:rPr lang="zh-TW" altLang="en-US" sz="40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。</a:t>
            </a:r>
            <a:r>
              <a:rPr lang="en-US" altLang="zh-TW" dirty="0" smtClean="0">
                <a:latin typeface="华文楷体"/>
                <a:ea typeface="华文楷体"/>
                <a:cs typeface="华文楷体"/>
              </a:rPr>
              <a:t>	</a:t>
            </a:r>
            <a:r>
              <a:rPr lang="en-US" altLang="zh-TW" sz="2000" dirty="0" smtClean="0">
                <a:latin typeface="华文楷体"/>
                <a:ea typeface="华文楷体"/>
                <a:cs typeface="华文楷体"/>
              </a:rPr>
              <a:t>	</a:t>
            </a:r>
            <a:r>
              <a:rPr lang="en-US" altLang="zh-TW" sz="2000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TW" sz="2000" dirty="0" smtClean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TW" sz="20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    </a:t>
            </a:r>
            <a:r>
              <a:rPr lang="en-US" altLang="zh-CN" sz="32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-</a:t>
            </a:r>
            <a:r>
              <a:rPr lang="zh-TW" altLang="en-US" sz="32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羅</a:t>
            </a:r>
            <a:r>
              <a:rPr lang="en-US" sz="32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 6:3-4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0" y="381000"/>
            <a:ext cx="556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门徒的新生命</a:t>
            </a:r>
            <a:r>
              <a:rPr lang="en-US" altLang="zh-CN" sz="54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 </a:t>
            </a:r>
            <a:endParaRPr lang="en-US" sz="5400" dirty="0">
              <a:solidFill>
                <a:srgbClr val="00FFFF"/>
              </a:solidFill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2107347441"/>
      </p:ext>
    </p:extLst>
  </p:cSld>
  <p:clrMapOvr>
    <a:masterClrMapping/>
  </p:clrMapOvr>
  <p:transition xmlns:p14="http://schemas.microsoft.com/office/powerpoint/2010/main">
    <p:strips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7648" y="819825"/>
            <a:ext cx="8229600" cy="5123775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20000"/>
              </a:lnSpc>
              <a:defRPr/>
            </a:pPr>
            <a:r>
              <a:rPr lang="zh-TW" altLang="en-US" sz="6000" dirty="0" smtClean="0">
                <a:latin typeface="华文楷体"/>
                <a:ea typeface="华文楷体"/>
                <a:cs typeface="华文楷体"/>
              </a:rPr>
              <a:t>作</a:t>
            </a:r>
            <a:r>
              <a:rPr lang="zh-CN" altLang="en-US" sz="6000" dirty="0" smtClean="0">
                <a:latin typeface="华文楷体"/>
                <a:ea typeface="华文楷体"/>
                <a:cs typeface="华文楷体"/>
              </a:rPr>
              <a:t>为一个</a:t>
            </a:r>
            <a:r>
              <a:rPr lang="zh-TW" altLang="en-US" sz="60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基督徒</a:t>
            </a:r>
            <a:r>
              <a:rPr lang="en-US" altLang="zh-TW" sz="6000" dirty="0" smtClean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TW" sz="6000" dirty="0" smtClean="0">
                <a:latin typeface="华文楷体"/>
                <a:ea typeface="华文楷体"/>
                <a:cs typeface="华文楷体"/>
              </a:rPr>
              <a:t>                   </a:t>
            </a:r>
            <a:r>
              <a:rPr lang="zh-TW" altLang="en-US" sz="6000" dirty="0" smtClean="0">
                <a:latin typeface="华文楷体"/>
                <a:ea typeface="华文楷体"/>
                <a:cs typeface="华文楷体"/>
              </a:rPr>
              <a:t>一定要</a:t>
            </a:r>
            <a:r>
              <a:rPr lang="zh-CN" altLang="en-US" sz="6000" dirty="0" smtClean="0">
                <a:latin typeface="华文楷体"/>
                <a:ea typeface="华文楷体"/>
                <a:cs typeface="华文楷体"/>
              </a:rPr>
              <a:t>当</a:t>
            </a:r>
            <a:r>
              <a:rPr lang="zh-CN" altLang="en-US" sz="60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门</a:t>
            </a:r>
            <a:r>
              <a:rPr lang="zh-CN" altLang="en-US" sz="60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徒</a:t>
            </a:r>
            <a:endParaRPr lang="en-US" altLang="zh-TW" sz="6000" dirty="0" smtClean="0">
              <a:solidFill>
                <a:srgbClr val="FFFF00"/>
              </a:solidFill>
              <a:latin typeface="华文楷体"/>
              <a:ea typeface="华文楷体"/>
              <a:cs typeface="华文楷体"/>
            </a:endParaRPr>
          </a:p>
          <a:p>
            <a:pPr algn="ctr">
              <a:lnSpc>
                <a:spcPct val="120000"/>
              </a:lnSpc>
              <a:defRPr/>
            </a:pPr>
            <a:r>
              <a:rPr lang="zh-TW" altLang="en-US" sz="6000" dirty="0" smtClean="0">
                <a:latin typeface="华文楷体"/>
                <a:ea typeface="华文楷体"/>
                <a:cs typeface="华文楷体"/>
              </a:rPr>
              <a:t>不</a:t>
            </a:r>
            <a:r>
              <a:rPr lang="zh-CN" altLang="en-US" sz="6000" dirty="0" smtClean="0">
                <a:latin typeface="华文楷体"/>
                <a:ea typeface="华文楷体"/>
                <a:cs typeface="华文楷体"/>
              </a:rPr>
              <a:t>当</a:t>
            </a:r>
            <a:r>
              <a:rPr lang="zh-CN" altLang="en-US" sz="60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门</a:t>
            </a:r>
            <a:r>
              <a:rPr lang="zh-TW" altLang="en-US" sz="60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徒</a:t>
            </a:r>
            <a:r>
              <a:rPr lang="zh-TW" altLang="en-US" sz="6000" dirty="0" smtClean="0">
                <a:latin typeface="华文楷体"/>
                <a:ea typeface="华文楷体"/>
                <a:cs typeface="华文楷体"/>
              </a:rPr>
              <a:t>就不</a:t>
            </a:r>
            <a:r>
              <a:rPr lang="zh-CN" altLang="en-US" sz="6000" dirty="0" smtClean="0">
                <a:latin typeface="华文楷体"/>
                <a:ea typeface="华文楷体"/>
                <a:cs typeface="华文楷体"/>
              </a:rPr>
              <a:t>算</a:t>
            </a:r>
            <a:r>
              <a:rPr lang="zh-TW" altLang="en-US" sz="6000" dirty="0" smtClean="0">
                <a:latin typeface="华文楷体"/>
                <a:ea typeface="华文楷体"/>
                <a:cs typeface="华文楷体"/>
              </a:rPr>
              <a:t>是</a:t>
            </a:r>
            <a:r>
              <a:rPr lang="en-US" altLang="zh-TW" sz="6000" dirty="0" smtClean="0">
                <a:latin typeface="华文楷体"/>
                <a:ea typeface="华文楷体"/>
                <a:cs typeface="华文楷体"/>
              </a:rPr>
              <a:t>     </a:t>
            </a:r>
            <a:r>
              <a:rPr lang="en-US" altLang="zh-TW" sz="6000" dirty="0" smtClean="0">
                <a:latin typeface="华文楷体"/>
                <a:ea typeface="华文楷体"/>
                <a:cs typeface="华文楷体"/>
              </a:rPr>
              <a:t>     </a:t>
            </a:r>
            <a:r>
              <a:rPr lang="zh-CN" altLang="en-US" sz="60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跟随耶稣</a:t>
            </a:r>
            <a:r>
              <a:rPr lang="zh-CN" altLang="en-US" sz="60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的人</a:t>
            </a:r>
            <a:r>
              <a:rPr lang="zh-TW" altLang="en-US" sz="6000" dirty="0" smtClean="0"/>
              <a:t/>
            </a:r>
            <a:br>
              <a:rPr lang="zh-TW" altLang="en-US" sz="6000" dirty="0" smtClean="0"/>
            </a:br>
            <a:endParaRPr lang="en-US" altLang="zh-TW" sz="6000" dirty="0" smtClean="0">
              <a:latin typeface="DFKai-SB" pitchFamily="65" charset="-120"/>
              <a:ea typeface="DFKai-SB" pitchFamily="65" charset="-120"/>
            </a:endParaRPr>
          </a:p>
          <a:p>
            <a:pPr>
              <a:defRPr/>
            </a:pPr>
            <a:endParaRPr lang="en-US" altLang="zh-TW" sz="5400" dirty="0" smtClean="0">
              <a:latin typeface="DFKai-SB" pitchFamily="65" charset="-120"/>
              <a:ea typeface="DFKai-SB" pitchFamily="65" charset="-120"/>
            </a:endParaRPr>
          </a:p>
          <a:p>
            <a:pPr>
              <a:defRPr/>
            </a:pPr>
            <a:endParaRPr lang="en-US" altLang="zh-TW" sz="5400" dirty="0" smtClean="0">
              <a:latin typeface="DFKai-SB" pitchFamily="65" charset="-120"/>
              <a:ea typeface="DFKai-SB" pitchFamily="65" charset="-120"/>
            </a:endParaRP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09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5108" y="1828800"/>
            <a:ext cx="8305800" cy="4572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30000"/>
              </a:lnSpc>
              <a:buFont typeface="Wingdings" pitchFamily="2" charset="2"/>
              <a:buNone/>
              <a:defRPr/>
            </a:pPr>
            <a:r>
              <a:rPr lang="en-US" altLang="zh-CN" sz="4800" dirty="0" smtClean="0">
                <a:latin typeface="DFKai-SB" pitchFamily="65" charset="-120"/>
                <a:ea typeface="DFKai-SB" pitchFamily="65" charset="-120"/>
              </a:rPr>
              <a:t>	</a:t>
            </a:r>
            <a:r>
              <a:rPr lang="zh-CN" altLang="en-US" sz="4800" dirty="0" smtClean="0">
                <a:latin typeface="华文楷体"/>
                <a:ea typeface="华文楷体"/>
                <a:cs typeface="华文楷体"/>
              </a:rPr>
              <a:t>于是叫众人和门徒来</a:t>
            </a:r>
            <a:r>
              <a:rPr lang="zh-CN" altLang="en-US" sz="4800" dirty="0" smtClean="0">
                <a:latin typeface="华文楷体"/>
                <a:ea typeface="华文楷体"/>
                <a:cs typeface="华文楷体"/>
              </a:rPr>
              <a:t>，对他们说，若有人要</a:t>
            </a:r>
            <a:r>
              <a:rPr lang="zh-CN" altLang="en-US" sz="48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跟从</a:t>
            </a:r>
            <a:r>
              <a:rPr lang="zh-CN" altLang="en-US" sz="4800" dirty="0" smtClean="0">
                <a:latin typeface="华文楷体"/>
                <a:ea typeface="华文楷体"/>
                <a:cs typeface="华文楷体"/>
              </a:rPr>
              <a:t>我，就当</a:t>
            </a:r>
            <a:r>
              <a:rPr lang="zh-CN" altLang="en-US" sz="48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舍己</a:t>
            </a:r>
            <a:r>
              <a:rPr lang="zh-CN" altLang="en-US" sz="4800" dirty="0" smtClean="0">
                <a:latin typeface="华文楷体"/>
                <a:ea typeface="华文楷体"/>
                <a:cs typeface="华文楷体"/>
              </a:rPr>
              <a:t>，背起他的十字架来</a:t>
            </a:r>
            <a:r>
              <a:rPr lang="zh-CN" altLang="en-US" sz="48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跟从</a:t>
            </a:r>
            <a:r>
              <a:rPr lang="zh-CN" altLang="en-US" sz="4800" dirty="0" smtClean="0">
                <a:latin typeface="华文楷体"/>
                <a:ea typeface="华文楷体"/>
                <a:cs typeface="华文楷体"/>
              </a:rPr>
              <a:t>我</a:t>
            </a:r>
            <a:r>
              <a:rPr lang="zh-CN" altLang="en-US" sz="4800" dirty="0" smtClean="0">
                <a:latin typeface="华文楷体"/>
                <a:ea typeface="华文楷体"/>
                <a:cs typeface="华文楷体"/>
              </a:rPr>
              <a:t>。</a:t>
            </a:r>
            <a:r>
              <a:rPr lang="en-US" altLang="zh-CN" sz="4800" dirty="0" smtClean="0">
                <a:latin typeface="华文楷体"/>
                <a:ea typeface="华文楷体"/>
                <a:cs typeface="华文楷体"/>
              </a:rPr>
              <a:t>			</a:t>
            </a:r>
            <a:r>
              <a:rPr lang="zh-CN" altLang="en-US" sz="32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可</a:t>
            </a:r>
            <a:r>
              <a:rPr lang="en-US" altLang="zh-CN" sz="32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8:34 </a:t>
            </a:r>
            <a:endParaRPr lang="en-US" sz="3200" dirty="0">
              <a:solidFill>
                <a:srgbClr val="FFFF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685800"/>
            <a:ext cx="655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门徒是跟随耶稣的人</a:t>
            </a:r>
            <a:endParaRPr lang="en-US" sz="5400" dirty="0">
              <a:solidFill>
                <a:srgbClr val="00FFFF"/>
              </a:solidFill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1819911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  </a:t>
            </a:r>
            <a:endParaRPr lang="en-US" dirty="0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4294967295"/>
          </p:nvPr>
        </p:nvSpPr>
        <p:spPr>
          <a:xfrm>
            <a:off x="368460" y="1223860"/>
            <a:ext cx="8382000" cy="5368925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40000"/>
              </a:lnSpc>
              <a:spcBef>
                <a:spcPts val="3000"/>
              </a:spcBef>
              <a:buNone/>
              <a:defRPr/>
            </a:pPr>
            <a:r>
              <a:rPr lang="zh-TW" altLang="en-US" sz="4800" dirty="0" smtClean="0">
                <a:latin typeface="华文楷体"/>
                <a:ea typeface="华文楷体"/>
                <a:cs typeface="华文楷体"/>
              </a:rPr>
              <a:t>耶</a:t>
            </a:r>
            <a:r>
              <a:rPr lang="zh-CN" altLang="en-US" sz="4800" dirty="0" smtClean="0">
                <a:latin typeface="华文楷体"/>
                <a:ea typeface="华文楷体"/>
                <a:cs typeface="华文楷体"/>
              </a:rPr>
              <a:t>稣对信祂</a:t>
            </a:r>
            <a:r>
              <a:rPr lang="zh-CN" altLang="en-US" sz="4800" dirty="0" smtClean="0">
                <a:latin typeface="华文楷体"/>
                <a:ea typeface="华文楷体"/>
                <a:cs typeface="华文楷体"/>
              </a:rPr>
              <a:t>的犹太人说</a:t>
            </a:r>
            <a:r>
              <a:rPr lang="zh-TW" altLang="en-US" sz="4800" dirty="0" smtClean="0">
                <a:solidFill>
                  <a:schemeClr val="tx2"/>
                </a:solidFill>
                <a:latin typeface="华文楷体"/>
                <a:ea typeface="华文楷体"/>
                <a:cs typeface="华文楷体"/>
              </a:rPr>
              <a:t>、</a:t>
            </a:r>
            <a:r>
              <a:rPr lang="en-US" altLang="zh-TW" sz="4800" dirty="0" smtClean="0">
                <a:solidFill>
                  <a:schemeClr val="tx2"/>
                </a:solidFill>
                <a:latin typeface="华文楷体"/>
                <a:ea typeface="华文楷体"/>
                <a:cs typeface="华文楷体"/>
              </a:rPr>
              <a:t>      </a:t>
            </a:r>
            <a:r>
              <a:rPr lang="zh-TW" altLang="en-US" sz="48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你</a:t>
            </a:r>
            <a:r>
              <a:rPr lang="zh-CN" altLang="en-US" sz="48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们</a:t>
            </a:r>
            <a:r>
              <a:rPr lang="zh-CN" altLang="en-US" sz="48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若常常遵守我的</a:t>
            </a:r>
            <a:r>
              <a:rPr lang="zh-TW" altLang="en-US" sz="48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道</a:t>
            </a:r>
            <a:r>
              <a:rPr lang="zh-TW" altLang="en-US" sz="48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、</a:t>
            </a:r>
            <a:r>
              <a:rPr lang="en-US" altLang="zh-TW" sz="48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      </a:t>
            </a:r>
            <a:r>
              <a:rPr lang="zh-TW" altLang="en-US" sz="48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就</a:t>
            </a:r>
            <a:r>
              <a:rPr lang="zh-CN" altLang="en-US" sz="48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真</a:t>
            </a:r>
            <a:r>
              <a:rPr lang="zh-CN" altLang="en-US" sz="48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是我的门</a:t>
            </a:r>
            <a:r>
              <a:rPr lang="zh-CN" altLang="en-US" sz="48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徒。</a:t>
            </a:r>
            <a:r>
              <a:rPr lang="en-US" altLang="zh-CN" sz="48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      </a:t>
            </a:r>
            <a:r>
              <a:rPr lang="en-US" altLang="en-US" sz="4800" dirty="0" smtClean="0">
                <a:solidFill>
                  <a:schemeClr val="tx2"/>
                </a:solidFill>
                <a:latin typeface="华文楷体"/>
                <a:ea typeface="华文楷体"/>
                <a:cs typeface="华文楷体"/>
              </a:rPr>
              <a:t> </a:t>
            </a:r>
            <a:endParaRPr lang="en-US" altLang="en-US" sz="4800" b="1" dirty="0" smtClean="0">
              <a:solidFill>
                <a:srgbClr val="FFFF00"/>
              </a:solidFill>
              <a:latin typeface="华文楷体"/>
              <a:ea typeface="华文楷体"/>
              <a:cs typeface="华文楷体"/>
            </a:endParaRPr>
          </a:p>
          <a:p>
            <a:pPr lvl="7">
              <a:buFont typeface="Arial" charset="0"/>
              <a:buChar char="•"/>
              <a:defRPr/>
            </a:pPr>
            <a:r>
              <a:rPr lang="zh-CN" altLang="en-US" sz="3200" dirty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约</a:t>
            </a:r>
            <a:r>
              <a:rPr lang="en-US" altLang="en-US" sz="3200" dirty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 8:31 </a:t>
            </a:r>
            <a:endParaRPr lang="en-US" altLang="en-US" sz="3200" dirty="0" smtClean="0">
              <a:solidFill>
                <a:srgbClr val="FFFF00"/>
              </a:solidFill>
              <a:latin typeface="DFKai-SB" pitchFamily="65" charset="-120"/>
              <a:ea typeface="DFKai-SB" pitchFamily="65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9215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37788" y="838200"/>
            <a:ext cx="8486635" cy="52927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40000"/>
              </a:lnSpc>
              <a:buFont typeface="Wingdings" pitchFamily="2" charset="2"/>
              <a:buNone/>
              <a:defRPr/>
            </a:pPr>
            <a:r>
              <a:rPr lang="en-US" altLang="zh-CN" sz="6600" dirty="0" smtClean="0">
                <a:latin typeface="DFKai-SB" pitchFamily="65" charset="-120"/>
                <a:ea typeface="DFKai-SB" pitchFamily="65" charset="-120"/>
              </a:rPr>
              <a:t>	</a:t>
            </a:r>
            <a:r>
              <a:rPr lang="en-US" altLang="zh-CN" sz="6600" dirty="0" smtClean="0">
                <a:latin typeface="DFKai-SB" pitchFamily="65" charset="-120"/>
                <a:ea typeface="DFKai-SB" pitchFamily="65" charset="-120"/>
              </a:rPr>
              <a:t>   </a:t>
            </a:r>
            <a:r>
              <a:rPr lang="zh-CN" altLang="en-US" sz="6000" dirty="0" smtClean="0">
                <a:latin typeface="华文楷体"/>
                <a:ea typeface="华文楷体"/>
                <a:cs typeface="华文楷体"/>
              </a:rPr>
              <a:t>不背</a:t>
            </a:r>
            <a:r>
              <a:rPr lang="zh-CN" altLang="en-US" sz="6000" dirty="0" smtClean="0">
                <a:latin typeface="华文楷体"/>
                <a:ea typeface="华文楷体"/>
                <a:cs typeface="华文楷体"/>
              </a:rPr>
              <a:t>着他的十字架</a:t>
            </a:r>
            <a:r>
              <a:rPr lang="en-US" altLang="zh-CN" sz="6000" dirty="0" smtClean="0">
                <a:latin typeface="华文楷体"/>
                <a:ea typeface="华文楷体"/>
                <a:cs typeface="华文楷体"/>
              </a:rPr>
              <a:t>              </a:t>
            </a:r>
            <a:r>
              <a:rPr lang="zh-CN" altLang="en-US" sz="60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跟从</a:t>
            </a:r>
            <a:r>
              <a:rPr lang="zh-CN" altLang="en-US" sz="6000" dirty="0" smtClean="0">
                <a:latin typeface="华文楷体"/>
                <a:ea typeface="华文楷体"/>
                <a:cs typeface="华文楷体"/>
              </a:rPr>
              <a:t>我的，也不配作我</a:t>
            </a:r>
            <a:r>
              <a:rPr lang="en-US" altLang="zh-CN" sz="6000" dirty="0" smtClean="0">
                <a:latin typeface="华文楷体"/>
                <a:ea typeface="华文楷体"/>
                <a:cs typeface="华文楷体"/>
              </a:rPr>
              <a:t>     </a:t>
            </a:r>
            <a:r>
              <a:rPr lang="zh-CN" altLang="en-US" sz="6000" dirty="0" smtClean="0">
                <a:latin typeface="华文楷体"/>
                <a:ea typeface="华文楷体"/>
                <a:cs typeface="华文楷体"/>
              </a:rPr>
              <a:t>的</a:t>
            </a:r>
            <a:r>
              <a:rPr lang="zh-CN" altLang="en-US" sz="60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门徒</a:t>
            </a:r>
            <a:r>
              <a:rPr lang="en-US" altLang="zh-CN" sz="6000" dirty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	</a:t>
            </a:r>
            <a:r>
              <a:rPr lang="en-US" altLang="zh-CN" sz="60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		</a:t>
            </a:r>
            <a:r>
              <a:rPr lang="zh-CN" altLang="en-US" sz="36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太 </a:t>
            </a:r>
            <a:r>
              <a:rPr lang="en-US" altLang="zh-CN" sz="36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10</a:t>
            </a:r>
            <a:r>
              <a:rPr lang="zh-CN" altLang="en-US" sz="36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：</a:t>
            </a:r>
            <a:r>
              <a:rPr lang="en-US" altLang="zh-CN" sz="36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38</a:t>
            </a:r>
            <a:endParaRPr lang="en-US" sz="3600" dirty="0">
              <a:solidFill>
                <a:srgbClr val="FFFF00"/>
              </a:solidFill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2425037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ctr"/>
            <a:r>
              <a:rPr lang="zh-TW" altLang="en-US" sz="60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我是誰？</a:t>
            </a:r>
            <a:endParaRPr lang="zh-CN" altLang="en-US" sz="6000" dirty="0" smtClean="0">
              <a:solidFill>
                <a:srgbClr val="00FFFF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4294967295"/>
          </p:nvPr>
        </p:nvSpPr>
        <p:spPr>
          <a:xfrm>
            <a:off x="914400" y="2209800"/>
            <a:ext cx="7467600" cy="5029200"/>
          </a:xfrm>
          <a:prstGeom prst="rect">
            <a:avLst/>
          </a:prstGeom>
        </p:spPr>
        <p:txBody>
          <a:bodyPr/>
          <a:lstStyle/>
          <a:p>
            <a:pPr marL="461963" indent="-461963" algn="ctr" eaLnBrk="1" hangingPunct="1">
              <a:defRPr/>
            </a:pPr>
            <a:r>
              <a:rPr lang="en-US" altLang="zh-CN" sz="7200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  <a:cs typeface="Times New Roman" pitchFamily="18" charset="0"/>
              </a:rPr>
              <a:t> </a:t>
            </a:r>
            <a:r>
              <a:rPr lang="zh-CN" altLang="en-US" sz="7200" dirty="0" smtClean="0">
                <a:latin typeface="华文楷体"/>
                <a:ea typeface="华文楷体"/>
                <a:cs typeface="华文楷体"/>
              </a:rPr>
              <a:t>新造的人</a:t>
            </a:r>
            <a:endParaRPr lang="zh-TW" altLang="zh-TW" sz="7200" dirty="0" smtClean="0">
              <a:latin typeface="华文楷体"/>
              <a:ea typeface="华文楷体"/>
              <a:cs typeface="华文楷体"/>
            </a:endParaRPr>
          </a:p>
          <a:p>
            <a:pPr marL="461963" indent="-461963" algn="ctr" eaLnBrk="1" hangingPunct="1">
              <a:defRPr/>
            </a:pPr>
            <a:r>
              <a:rPr lang="en-US" altLang="zh-CN" sz="7200" dirty="0" smtClean="0"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sz="7200" dirty="0" smtClean="0">
                <a:latin typeface="华文楷体"/>
                <a:ea typeface="华文楷体"/>
                <a:cs typeface="华文楷体"/>
              </a:rPr>
              <a:t>耶稣基督的门徒</a:t>
            </a:r>
            <a:endParaRPr lang="zh-TW" altLang="zh-TW" sz="7200" dirty="0" smtClean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BC5CAA-8E63-4858-BF58-47DA2908CBA5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524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0" y="2606296"/>
            <a:ext cx="7885113" cy="1633055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solidFill>
                  <a:srgbClr val="00FFFF"/>
                </a:solidFill>
                <a:latin typeface="Apple Chancery"/>
                <a:ea typeface="华文楷体"/>
                <a:cs typeface="Apple Chancery"/>
              </a:rPr>
              <a:t>The End</a:t>
            </a:r>
            <a:endParaRPr lang="en-US" sz="7200" dirty="0">
              <a:solidFill>
                <a:srgbClr val="00FFFF"/>
              </a:solidFill>
              <a:latin typeface="Apple Chancery"/>
              <a:ea typeface="华文楷体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3438625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989" y="449687"/>
            <a:ext cx="4595586" cy="595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01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3106" y="274638"/>
            <a:ext cx="7924800" cy="1143000"/>
          </a:xfrm>
        </p:spPr>
        <p:txBody>
          <a:bodyPr/>
          <a:lstStyle/>
          <a:p>
            <a:pPr algn="ctr"/>
            <a:r>
              <a:rPr lang="zh-CN" altLang="en-US" sz="60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我是谁</a:t>
            </a:r>
            <a:endParaRPr lang="en-US" sz="6000" dirty="0">
              <a:solidFill>
                <a:srgbClr val="00FFFF"/>
              </a:solidFill>
              <a:latin typeface="华文楷体"/>
              <a:ea typeface="华文楷体"/>
              <a:cs typeface="华文楷体"/>
            </a:endParaRPr>
          </a:p>
        </p:txBody>
      </p:sp>
      <p:pic>
        <p:nvPicPr>
          <p:cNvPr id="6" name="Content Placeholder 5" descr="WhoAmI_1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1" b="3021"/>
          <a:stretch>
            <a:fillRect/>
          </a:stretch>
        </p:blipFill>
        <p:spPr>
          <a:xfrm>
            <a:off x="4648200" y="1600200"/>
            <a:ext cx="4038600" cy="4530725"/>
          </a:xfrm>
          <a:prstGeom prst="rect">
            <a:avLst/>
          </a:prstGeom>
        </p:spPr>
      </p:pic>
      <p:pic>
        <p:nvPicPr>
          <p:cNvPr id="7" name="Picture 7" descr="ANd9GcS9XBRbTZgOAzBCVvSimlBlTji0AOsjQ_x3WF-8kk1ZhL0Fc3m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l="2773" r="2773"/>
          <a:stretch>
            <a:fillRect/>
          </a:stretch>
        </p:blipFill>
        <p:spPr>
          <a:xfrm>
            <a:off x="457200" y="1600200"/>
            <a:ext cx="4038600" cy="453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89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zh-CN" altLang="en-US" sz="54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在基督里我是谁</a:t>
            </a:r>
            <a:endParaRPr lang="en-US" sz="5400" dirty="0">
              <a:solidFill>
                <a:srgbClr val="00FFFF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41741" y="1615578"/>
            <a:ext cx="8416707" cy="4487747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10000"/>
              </a:lnSpc>
              <a:defRPr/>
            </a:pPr>
            <a:r>
              <a:rPr lang="en-US" sz="4000" dirty="0" smtClean="0">
                <a:latin typeface="华文楷体"/>
                <a:ea typeface="华文楷体"/>
                <a:cs typeface="华文楷体"/>
              </a:rPr>
              <a:t>Forgiven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 是被饶恕的</a:t>
            </a:r>
            <a:endParaRPr lang="en-US" sz="4000" dirty="0" smtClean="0">
              <a:latin typeface="华文楷体"/>
              <a:ea typeface="华文楷体"/>
              <a:cs typeface="华文楷体"/>
            </a:endParaRPr>
          </a:p>
          <a:p>
            <a:pPr algn="ctr">
              <a:lnSpc>
                <a:spcPct val="110000"/>
              </a:lnSpc>
              <a:defRPr/>
            </a:pPr>
            <a:r>
              <a:rPr lang="en-US" sz="4000" dirty="0" smtClean="0">
                <a:latin typeface="华文楷体"/>
                <a:ea typeface="华文楷体"/>
                <a:cs typeface="华文楷体"/>
              </a:rPr>
              <a:t>Reconciled with </a:t>
            </a:r>
            <a:r>
              <a:rPr lang="en-US" altLang="zh-CN" sz="4000" dirty="0" smtClean="0">
                <a:latin typeface="华文楷体"/>
                <a:ea typeface="华文楷体"/>
                <a:cs typeface="华文楷体"/>
              </a:rPr>
              <a:t>G</a:t>
            </a:r>
            <a:r>
              <a:rPr lang="en-US" sz="4000" dirty="0" smtClean="0">
                <a:latin typeface="华文楷体"/>
                <a:ea typeface="华文楷体"/>
                <a:cs typeface="华文楷体"/>
              </a:rPr>
              <a:t>od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 是与神和好的</a:t>
            </a:r>
            <a:endParaRPr lang="en-US" sz="4000" dirty="0" smtClean="0">
              <a:latin typeface="华文楷体"/>
              <a:ea typeface="华文楷体"/>
              <a:cs typeface="华文楷体"/>
            </a:endParaRPr>
          </a:p>
          <a:p>
            <a:pPr algn="ctr">
              <a:lnSpc>
                <a:spcPct val="110000"/>
              </a:lnSpc>
              <a:defRPr/>
            </a:pPr>
            <a:r>
              <a:rPr lang="en-US" sz="4000" dirty="0" smtClean="0">
                <a:latin typeface="华文楷体"/>
                <a:ea typeface="华文楷体"/>
                <a:cs typeface="华文楷体"/>
              </a:rPr>
              <a:t>Rescued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 是被拯救的</a:t>
            </a:r>
            <a:endParaRPr lang="en-US" sz="4000" dirty="0" smtClean="0">
              <a:latin typeface="华文楷体"/>
              <a:ea typeface="华文楷体"/>
              <a:cs typeface="华文楷体"/>
            </a:endParaRPr>
          </a:p>
          <a:p>
            <a:pPr algn="ctr">
              <a:lnSpc>
                <a:spcPct val="110000"/>
              </a:lnSpc>
              <a:defRPr/>
            </a:pPr>
            <a:r>
              <a:rPr lang="en-US" sz="4000" dirty="0" smtClean="0">
                <a:latin typeface="华文楷体"/>
                <a:ea typeface="华文楷体"/>
                <a:cs typeface="华文楷体"/>
              </a:rPr>
              <a:t>Redeemed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 是被赎回的</a:t>
            </a:r>
            <a:endParaRPr lang="en-US" sz="4000" dirty="0" smtClean="0">
              <a:latin typeface="华文楷体"/>
              <a:ea typeface="华文楷体"/>
              <a:cs typeface="华文楷体"/>
            </a:endParaRPr>
          </a:p>
          <a:p>
            <a:pPr algn="ctr">
              <a:lnSpc>
                <a:spcPct val="110000"/>
              </a:lnSpc>
              <a:defRPr/>
            </a:pPr>
            <a:r>
              <a:rPr lang="en-US" sz="4000" dirty="0" smtClean="0">
                <a:latin typeface="华文楷体"/>
                <a:ea typeface="华文楷体"/>
                <a:cs typeface="华文楷体"/>
              </a:rPr>
              <a:t>Bought with a price 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是被重价买赎的 </a:t>
            </a:r>
            <a:endParaRPr lang="en-US" altLang="zh-CN" sz="4000" dirty="0" smtClean="0">
              <a:latin typeface="华文楷体"/>
              <a:ea typeface="华文楷体"/>
              <a:cs typeface="华文楷体"/>
            </a:endParaRPr>
          </a:p>
          <a:p>
            <a:pPr algn="ctr">
              <a:lnSpc>
                <a:spcPct val="110000"/>
              </a:lnSpc>
              <a:defRPr/>
            </a:pPr>
            <a:endParaRPr lang="en-US" dirty="0" smtClean="0">
              <a:latin typeface="华文楷体"/>
              <a:ea typeface="华文楷体"/>
              <a:cs typeface="华文楷体"/>
            </a:endParaRP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76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946028"/>
          </a:xfrm>
        </p:spPr>
        <p:txBody>
          <a:bodyPr/>
          <a:lstStyle/>
          <a:p>
            <a:pPr algn="ctr">
              <a:defRPr/>
            </a:pPr>
            <a:r>
              <a:rPr lang="zh-CN" altLang="en-US" sz="54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在基督里我是谁</a:t>
            </a:r>
            <a:endParaRPr lang="en-US" sz="5400" dirty="0">
              <a:solidFill>
                <a:srgbClr val="00FFFF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3694" y="1517580"/>
            <a:ext cx="8229600" cy="4778295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4000" dirty="0" smtClean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000" dirty="0" smtClean="0">
                <a:latin typeface="华文楷体"/>
                <a:ea typeface="华文楷体"/>
                <a:cs typeface="华文楷体"/>
              </a:rPr>
              <a:t>B</a:t>
            </a:r>
            <a:r>
              <a:rPr lang="en-US" sz="4000" dirty="0" smtClean="0">
                <a:latin typeface="华文楷体"/>
                <a:ea typeface="华文楷体"/>
                <a:cs typeface="华文楷体"/>
              </a:rPr>
              <a:t>elong to </a:t>
            </a:r>
            <a:r>
              <a:rPr lang="en-US" altLang="zh-CN" sz="4000" dirty="0" smtClean="0">
                <a:latin typeface="华文楷体"/>
                <a:ea typeface="华文楷体"/>
                <a:cs typeface="华文楷体"/>
              </a:rPr>
              <a:t>G</a:t>
            </a:r>
            <a:r>
              <a:rPr lang="en-US" sz="4000" dirty="0" smtClean="0">
                <a:latin typeface="华文楷体"/>
                <a:ea typeface="华文楷体"/>
                <a:cs typeface="华文楷体"/>
              </a:rPr>
              <a:t>od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 是属神的</a:t>
            </a:r>
            <a:endParaRPr lang="en-US" sz="4000" dirty="0" smtClean="0">
              <a:latin typeface="华文楷体"/>
              <a:ea typeface="华文楷体"/>
              <a:cs typeface="华文楷体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4000" dirty="0" smtClean="0">
                <a:latin typeface="华文楷体"/>
                <a:ea typeface="华文楷体"/>
                <a:cs typeface="华文楷体"/>
              </a:rPr>
              <a:t>Known by God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 是神所认识的</a:t>
            </a:r>
            <a:endParaRPr lang="en-US" sz="4000" dirty="0" smtClean="0">
              <a:latin typeface="华文楷体"/>
              <a:ea typeface="华文楷体"/>
              <a:cs typeface="华文楷体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4000" dirty="0" smtClean="0">
                <a:latin typeface="华文楷体"/>
                <a:ea typeface="华文楷体"/>
                <a:cs typeface="华文楷体"/>
              </a:rPr>
              <a:t> </a:t>
            </a:r>
            <a:r>
              <a:rPr lang="en-US" sz="3200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sz="4000" dirty="0">
                <a:latin typeface="华文楷体"/>
                <a:ea typeface="华文楷体"/>
                <a:cs typeface="华文楷体"/>
              </a:rPr>
              <a:t>Alive</a:t>
            </a:r>
            <a:r>
              <a:rPr lang="zh-CN" altLang="en-US" sz="4000" dirty="0">
                <a:latin typeface="华文楷体"/>
                <a:ea typeface="华文楷体"/>
                <a:cs typeface="华文楷体"/>
              </a:rPr>
              <a:t> 是活着的</a:t>
            </a:r>
            <a:endParaRPr lang="en-US" sz="4000" dirty="0">
              <a:latin typeface="华文楷体"/>
              <a:ea typeface="华文楷体"/>
              <a:cs typeface="华文楷体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4000" dirty="0">
                <a:latin typeface="华文楷体"/>
                <a:ea typeface="华文楷体"/>
                <a:cs typeface="华文楷体"/>
              </a:rPr>
              <a:t>Free</a:t>
            </a:r>
            <a:r>
              <a:rPr lang="zh-CN" altLang="en-US" sz="4000" dirty="0">
                <a:latin typeface="华文楷体"/>
                <a:ea typeface="华文楷体"/>
                <a:cs typeface="华文楷体"/>
              </a:rPr>
              <a:t> 是有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自由的</a:t>
            </a:r>
            <a:r>
              <a:rPr lang="en-US" altLang="zh-CN" sz="4000" dirty="0" smtClean="0">
                <a:latin typeface="华文楷体"/>
                <a:ea typeface="华文楷体"/>
                <a:cs typeface="华文楷体"/>
              </a:rPr>
              <a:t>  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4000" dirty="0" smtClean="0">
                <a:latin typeface="华文楷体"/>
                <a:ea typeface="华文楷体"/>
                <a:cs typeface="华文楷体"/>
              </a:rPr>
              <a:t>Secure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sz="4000" dirty="0">
                <a:latin typeface="华文楷体"/>
                <a:ea typeface="华文楷体"/>
                <a:cs typeface="华文楷体"/>
              </a:rPr>
              <a:t>是有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保障的</a:t>
            </a:r>
            <a:r>
              <a:rPr lang="en-US" altLang="zh-CN" sz="4000" dirty="0" smtClean="0">
                <a:latin typeface="华文楷体"/>
                <a:ea typeface="华文楷体"/>
                <a:cs typeface="华文楷体"/>
              </a:rPr>
              <a:t> </a:t>
            </a:r>
          </a:p>
          <a:p>
            <a:pPr algn="ctr">
              <a:lnSpc>
                <a:spcPct val="90000"/>
              </a:lnSpc>
              <a:defRPr/>
            </a:pPr>
            <a:r>
              <a:rPr lang="en-US" altLang="zh-CN" sz="40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Justified </a:t>
            </a:r>
            <a:r>
              <a:rPr lang="zh-CN" altLang="en-US" sz="40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是被称为义</a:t>
            </a:r>
            <a:r>
              <a:rPr lang="zh-CN" altLang="en-US" sz="4000" dirty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的</a:t>
            </a:r>
            <a:endParaRPr lang="en-US" sz="4000" dirty="0">
              <a:solidFill>
                <a:srgbClr val="FFFF00"/>
              </a:solidFill>
              <a:latin typeface="华文楷体"/>
              <a:ea typeface="华文楷体"/>
              <a:cs typeface="华文楷体"/>
            </a:endParaRPr>
          </a:p>
          <a:p>
            <a:pPr algn="ctr">
              <a:lnSpc>
                <a:spcPct val="120000"/>
              </a:lnSpc>
              <a:defRPr/>
            </a:pPr>
            <a:endParaRPr lang="en-US" sz="4000" dirty="0">
              <a:latin typeface="华文楷体"/>
              <a:ea typeface="华文楷体"/>
              <a:cs typeface="华文楷体"/>
            </a:endParaRPr>
          </a:p>
          <a:p>
            <a:pPr algn="ctr">
              <a:lnSpc>
                <a:spcPct val="120000"/>
              </a:lnSpc>
              <a:defRPr/>
            </a:pPr>
            <a:endParaRPr lang="en-US" sz="4000" dirty="0">
              <a:latin typeface="华文楷体"/>
              <a:ea typeface="华文楷体"/>
              <a:cs typeface="华文楷体"/>
            </a:endParaRPr>
          </a:p>
          <a:p>
            <a:pPr algn="ctr">
              <a:defRPr/>
            </a:pPr>
            <a:endParaRPr lang="en-US" sz="4000" dirty="0">
              <a:latin typeface="华文楷体"/>
              <a:ea typeface="华文楷体"/>
              <a:cs typeface="华文楷体"/>
            </a:endParaRPr>
          </a:p>
          <a:p>
            <a:pPr marL="0" indent="0" algn="ctr">
              <a:buNone/>
              <a:defRPr/>
            </a:pPr>
            <a:r>
              <a:rPr lang="en-US" sz="4000" dirty="0" smtClean="0">
                <a:latin typeface="华文楷体"/>
                <a:ea typeface="华文楷体"/>
                <a:cs typeface="华文楷体"/>
              </a:rPr>
              <a:t>Justified </a:t>
            </a:r>
            <a:r>
              <a:rPr lang="en-US" sz="4000" dirty="0">
                <a:latin typeface="华文楷体"/>
                <a:ea typeface="华文楷体"/>
                <a:cs typeface="华文楷体"/>
              </a:rPr>
              <a:t>before </a:t>
            </a:r>
            <a:r>
              <a:rPr lang="en-US" altLang="zh-CN" sz="4000" dirty="0">
                <a:latin typeface="华文楷体"/>
                <a:ea typeface="华文楷体"/>
                <a:cs typeface="华文楷体"/>
              </a:rPr>
              <a:t>G</a:t>
            </a:r>
            <a:r>
              <a:rPr lang="en-US" sz="4000" dirty="0">
                <a:latin typeface="华文楷体"/>
                <a:ea typeface="华文楷体"/>
                <a:cs typeface="华文楷体"/>
              </a:rPr>
              <a:t>od </a:t>
            </a:r>
            <a:r>
              <a:rPr lang="zh-CN" altLang="en-US" sz="4000" dirty="0">
                <a:latin typeface="华文楷体"/>
                <a:ea typeface="华文楷体"/>
                <a:cs typeface="华文楷体"/>
              </a:rPr>
              <a:t>是在神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面前</a:t>
            </a:r>
            <a:r>
              <a:rPr lang="en-US" altLang="zh-CN" sz="4000" dirty="0" smtClean="0">
                <a:latin typeface="华文楷体"/>
                <a:ea typeface="华文楷体"/>
                <a:cs typeface="华文楷体"/>
              </a:rPr>
              <a:t>      </a:t>
            </a:r>
            <a:r>
              <a:rPr lang="zh-CN" altLang="en-US" sz="40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被称为义</a:t>
            </a:r>
            <a:r>
              <a:rPr lang="zh-CN" altLang="en-US" sz="4000" dirty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的</a:t>
            </a:r>
            <a:endParaRPr lang="en-US" sz="4000" dirty="0">
              <a:solidFill>
                <a:srgbClr val="FFFF00"/>
              </a:solidFill>
              <a:latin typeface="华文楷体"/>
              <a:ea typeface="华文楷体"/>
              <a:cs typeface="华文楷体"/>
            </a:endParaRPr>
          </a:p>
          <a:p>
            <a:pPr marL="0" indent="0"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872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913037"/>
          </a:xfrm>
        </p:spPr>
        <p:txBody>
          <a:bodyPr/>
          <a:lstStyle/>
          <a:p>
            <a:pPr algn="ctr">
              <a:defRPr/>
            </a:pPr>
            <a:r>
              <a:rPr lang="zh-CN" altLang="en-US" sz="54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在基督里我是谁</a:t>
            </a:r>
            <a:endParaRPr lang="en-US" sz="5400" dirty="0">
              <a:solidFill>
                <a:srgbClr val="00FFFF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1402118"/>
            <a:ext cx="8686800" cy="4728808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20000"/>
              </a:lnSpc>
              <a:defRPr/>
            </a:pPr>
            <a:r>
              <a:rPr lang="en-US" sz="4000" dirty="0" smtClean="0">
                <a:latin typeface="华文楷体"/>
                <a:ea typeface="华文楷体"/>
                <a:cs typeface="华文楷体"/>
              </a:rPr>
              <a:t>A new creature</a:t>
            </a:r>
            <a:r>
              <a:rPr lang="en-US" sz="4000" dirty="0"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是新造的人</a:t>
            </a:r>
            <a:endParaRPr lang="en-US" sz="4000" dirty="0" smtClean="0">
              <a:latin typeface="华文楷体"/>
              <a:ea typeface="华文楷体"/>
              <a:cs typeface="华文楷体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sz="4000" dirty="0" smtClean="0">
                <a:latin typeface="华文楷体"/>
                <a:ea typeface="华文楷体"/>
                <a:cs typeface="华文楷体"/>
              </a:rPr>
              <a:t>Born of </a:t>
            </a:r>
            <a:r>
              <a:rPr lang="en-US" altLang="zh-CN" sz="4000" dirty="0" smtClean="0">
                <a:latin typeface="华文楷体"/>
                <a:ea typeface="华文楷体"/>
                <a:cs typeface="华文楷体"/>
              </a:rPr>
              <a:t>G</a:t>
            </a:r>
            <a:r>
              <a:rPr lang="en-US" sz="4000" dirty="0" smtClean="0">
                <a:latin typeface="华文楷体"/>
                <a:ea typeface="华文楷体"/>
                <a:cs typeface="华文楷体"/>
              </a:rPr>
              <a:t>od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 是神所生的</a:t>
            </a:r>
            <a:endParaRPr lang="en-US" sz="4000" dirty="0" smtClean="0">
              <a:latin typeface="华文楷体"/>
              <a:ea typeface="华文楷体"/>
              <a:cs typeface="华文楷体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sz="4000" dirty="0" smtClean="0">
                <a:latin typeface="华文楷体"/>
                <a:ea typeface="华文楷体"/>
                <a:cs typeface="华文楷体"/>
              </a:rPr>
              <a:t>Adopted by </a:t>
            </a:r>
            <a:r>
              <a:rPr lang="en-US" altLang="zh-CN" sz="4000" dirty="0" smtClean="0">
                <a:latin typeface="华文楷体"/>
                <a:ea typeface="华文楷体"/>
                <a:cs typeface="华文楷体"/>
              </a:rPr>
              <a:t>G</a:t>
            </a:r>
            <a:r>
              <a:rPr lang="en-US" sz="4000" dirty="0" smtClean="0">
                <a:latin typeface="华文楷体"/>
                <a:ea typeface="华文楷体"/>
                <a:cs typeface="华文楷体"/>
              </a:rPr>
              <a:t>od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 是神所领养的</a:t>
            </a:r>
            <a:endParaRPr lang="en-US" sz="4000" dirty="0" smtClean="0">
              <a:latin typeface="华文楷体"/>
              <a:ea typeface="华文楷体"/>
              <a:cs typeface="华文楷体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sz="4000" dirty="0" smtClean="0">
                <a:latin typeface="华文楷体"/>
                <a:ea typeface="华文楷体"/>
                <a:cs typeface="华文楷体"/>
              </a:rPr>
              <a:t>A child of the promise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是神所</a:t>
            </a:r>
            <a:r>
              <a:rPr lang="en-US" altLang="zh-CN" sz="4000" dirty="0" smtClean="0">
                <a:latin typeface="华文楷体"/>
                <a:ea typeface="华文楷体"/>
                <a:cs typeface="华文楷体"/>
              </a:rPr>
              <a:t>            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应许的儿女</a:t>
            </a:r>
            <a:endParaRPr lang="en-US" dirty="0"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2944617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913037"/>
          </a:xfrm>
        </p:spPr>
        <p:txBody>
          <a:bodyPr/>
          <a:lstStyle/>
          <a:p>
            <a:pPr algn="ctr">
              <a:defRPr/>
            </a:pPr>
            <a:r>
              <a:rPr lang="zh-CN" altLang="en-US" sz="54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在基督里我是谁</a:t>
            </a:r>
            <a:endParaRPr lang="en-US" sz="5400" dirty="0">
              <a:solidFill>
                <a:srgbClr val="00FFFF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49482" y="1385622"/>
            <a:ext cx="9220200" cy="474530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000" dirty="0" smtClean="0">
                <a:latin typeface="华文楷体"/>
                <a:ea typeface="华文楷体"/>
                <a:cs typeface="华文楷体"/>
              </a:rPr>
              <a:t> </a:t>
            </a:r>
            <a:r>
              <a:rPr lang="en-US" sz="4000" dirty="0" err="1" smtClean="0">
                <a:latin typeface="华文楷体"/>
                <a:ea typeface="华文楷体"/>
                <a:cs typeface="华文楷体"/>
              </a:rPr>
              <a:t>Jesus’friend</a:t>
            </a:r>
            <a:r>
              <a:rPr lang="en-US" sz="4000" dirty="0" smtClean="0"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是耶稣的朋友</a:t>
            </a:r>
            <a:endParaRPr lang="en-US" sz="4000" dirty="0" smtClean="0">
              <a:latin typeface="华文楷体"/>
              <a:ea typeface="华文楷体"/>
              <a:cs typeface="华文楷体"/>
            </a:endParaRPr>
          </a:p>
          <a:p>
            <a:pPr algn="ctr">
              <a:defRPr/>
            </a:pPr>
            <a:r>
              <a:rPr lang="en-US" sz="4000" dirty="0" smtClean="0">
                <a:latin typeface="华文楷体"/>
                <a:ea typeface="华文楷体"/>
                <a:cs typeface="华文楷体"/>
              </a:rPr>
              <a:t>A citizen of heaven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 是天国的公民</a:t>
            </a:r>
            <a:endParaRPr lang="en-US" sz="4000" dirty="0" smtClean="0">
              <a:latin typeface="华文楷体"/>
              <a:ea typeface="华文楷体"/>
              <a:cs typeface="华文楷体"/>
            </a:endParaRPr>
          </a:p>
          <a:p>
            <a:pPr algn="ctr">
              <a:defRPr/>
            </a:pPr>
            <a:r>
              <a:rPr lang="en-US" sz="4000" dirty="0" smtClean="0">
                <a:latin typeface="华文楷体"/>
                <a:ea typeface="华文楷体"/>
                <a:cs typeface="华文楷体"/>
              </a:rPr>
              <a:t>A member of Christ’s body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 是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基督</a:t>
            </a:r>
            <a:r>
              <a:rPr lang="en-US" altLang="zh-CN" sz="4000" dirty="0" smtClean="0">
                <a:latin typeface="华文楷体"/>
                <a:ea typeface="华文楷体"/>
                <a:cs typeface="华文楷体"/>
              </a:rPr>
              <a:t>        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身体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上的一个肢体</a:t>
            </a:r>
            <a:endParaRPr lang="en-US" sz="4000" dirty="0" smtClean="0">
              <a:latin typeface="华文楷体"/>
              <a:ea typeface="华文楷体"/>
              <a:cs typeface="华文楷体"/>
            </a:endParaRPr>
          </a:p>
          <a:p>
            <a:pPr algn="ctr">
              <a:defRPr/>
            </a:pPr>
            <a:r>
              <a:rPr lang="en-US" sz="4000" dirty="0" smtClean="0">
                <a:latin typeface="华文楷体"/>
                <a:ea typeface="华文楷体"/>
                <a:cs typeface="华文楷体"/>
              </a:rPr>
              <a:t>Sealed and loved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是被神保护</a:t>
            </a:r>
            <a:r>
              <a:rPr lang="en-US" altLang="zh-CN" sz="4000" dirty="0" smtClean="0">
                <a:latin typeface="华文楷体"/>
                <a:ea typeface="华文楷体"/>
                <a:cs typeface="华文楷体"/>
              </a:rPr>
              <a:t>                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是神所爱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的</a:t>
            </a:r>
            <a:endParaRPr lang="en-US" sz="4000" dirty="0"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52004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2588" y="274638"/>
            <a:ext cx="7924800" cy="1143000"/>
          </a:xfrm>
        </p:spPr>
        <p:txBody>
          <a:bodyPr/>
          <a:lstStyle/>
          <a:p>
            <a:pPr algn="ctr"/>
            <a:r>
              <a:rPr lang="zh-CN" altLang="en-US" sz="60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我是谁</a:t>
            </a:r>
            <a:r>
              <a:rPr lang="en-US" altLang="zh-CN" sz="6000" dirty="0" smtClean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   </a:t>
            </a:r>
            <a:endParaRPr lang="en-US" sz="6000" dirty="0">
              <a:solidFill>
                <a:srgbClr val="00FFFF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34400" cy="4530725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10000"/>
              </a:lnSpc>
              <a:buNone/>
            </a:pPr>
            <a:r>
              <a:rPr lang="zh-CN" altLang="en-US" sz="40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我是谁？</a:t>
            </a:r>
            <a:r>
              <a:rPr lang="en-US" sz="4000" dirty="0" smtClean="0">
                <a:latin typeface="华文楷体"/>
                <a:ea typeface="华文楷体"/>
                <a:cs typeface="华文楷体"/>
              </a:rPr>
              <a:t> 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那天地的主，居然在乎我！</a:t>
            </a:r>
            <a:r>
              <a:rPr lang="en-US" sz="4000" dirty="0" smtClean="0">
                <a:latin typeface="华文楷体"/>
                <a:ea typeface="华文楷体"/>
                <a:cs typeface="华文楷体"/>
              </a:rPr>
              <a:t> 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祂知道我的名字；祂明白我受的伤害</a:t>
            </a:r>
            <a:r>
              <a:rPr lang="en-US" sz="4000" dirty="0" smtClean="0">
                <a:latin typeface="华文楷体"/>
                <a:ea typeface="华文楷体"/>
                <a:cs typeface="华文楷体"/>
              </a:rPr>
              <a:t> </a:t>
            </a:r>
            <a:r>
              <a:rPr lang="zh-CN" altLang="en-US" sz="4000" dirty="0" smtClean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我是谁？</a:t>
            </a:r>
            <a:r>
              <a:rPr lang="en-US" sz="4000" dirty="0" smtClean="0">
                <a:latin typeface="华文楷体"/>
                <a:ea typeface="华文楷体"/>
                <a:cs typeface="华文楷体"/>
              </a:rPr>
              <a:t> </a:t>
            </a: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那明亮的晨星，为我那彷徨不定的心</a:t>
            </a:r>
            <a:endParaRPr lang="en-US" altLang="zh-CN" sz="4000" dirty="0" smtClean="0">
              <a:latin typeface="华文楷体"/>
              <a:ea typeface="华文楷体"/>
              <a:cs typeface="华文楷体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zh-CN" altLang="en-US" sz="4000" dirty="0" smtClean="0">
                <a:latin typeface="华文楷体"/>
                <a:ea typeface="华文楷体"/>
                <a:cs typeface="华文楷体"/>
              </a:rPr>
              <a:t>照亮我前面的道路！</a:t>
            </a:r>
            <a:r>
              <a:rPr lang="en-US" sz="3600" dirty="0" smtClean="0"/>
              <a:t>  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26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1303</TotalTime>
  <Words>499</Words>
  <Application>Microsoft Macintosh PowerPoint</Application>
  <PresentationFormat>On-screen Show (4:3)</PresentationFormat>
  <Paragraphs>105</Paragraphs>
  <Slides>27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Horizon</vt:lpstr>
      <vt:lpstr>让耶稣点亮你的生命</vt:lpstr>
      <vt:lpstr>在基督里我是谁</vt:lpstr>
      <vt:lpstr>PowerPoint Presentation</vt:lpstr>
      <vt:lpstr>我是谁</vt:lpstr>
      <vt:lpstr>在基督里我是谁</vt:lpstr>
      <vt:lpstr>在基督里我是谁</vt:lpstr>
      <vt:lpstr>在基督里我是谁</vt:lpstr>
      <vt:lpstr>在基督里我是谁</vt:lpstr>
      <vt:lpstr>我是谁   </vt:lpstr>
      <vt:lpstr>我是谁</vt:lpstr>
      <vt:lpstr>我是谁</vt:lpstr>
      <vt:lpstr>我是谁</vt:lpstr>
      <vt:lpstr>我是谁</vt:lpstr>
      <vt:lpstr> </vt:lpstr>
      <vt:lpstr>新造的人 耶稣基督的门徒</vt:lpstr>
      <vt:lpstr>若有人在基督里,他就是新造的人,旧事已过, 都变成新的了。        -林後 5：17</vt:lpstr>
      <vt:lpstr>  </vt:lpstr>
      <vt:lpstr>我是谁</vt:lpstr>
      <vt:lpstr>门徒是在基督里的</vt:lpstr>
      <vt:lpstr>PowerPoint Presentation</vt:lpstr>
      <vt:lpstr>3 岂不知我们这受洗归入基督耶稣的人，是受洗归入他的死麽。4 所以我们藉着洗礼归入死，和他一同埋葬．原是叫我们一举一动有新生的样式，像基督藉着父的荣耀，从死里复活一样。        -羅 6:3-4</vt:lpstr>
      <vt:lpstr>   </vt:lpstr>
      <vt:lpstr>  </vt:lpstr>
      <vt:lpstr>  </vt:lpstr>
      <vt:lpstr>   </vt:lpstr>
      <vt:lpstr>我是誰？</vt:lpstr>
      <vt:lpstr>   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KUN HUA CHEN</dc:creator>
  <cp:lastModifiedBy>KUN HUA CHEN</cp:lastModifiedBy>
  <cp:revision>23</cp:revision>
  <dcterms:created xsi:type="dcterms:W3CDTF">2016-06-17T05:13:52Z</dcterms:created>
  <dcterms:modified xsi:type="dcterms:W3CDTF">2016-06-18T02:57:43Z</dcterms:modified>
</cp:coreProperties>
</file>